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68" r:id="rId3"/>
    <p:sldId id="257" r:id="rId4"/>
    <p:sldId id="258" r:id="rId5"/>
    <p:sldId id="262" r:id="rId6"/>
    <p:sldId id="259" r:id="rId7"/>
    <p:sldId id="260" r:id="rId8"/>
    <p:sldId id="261" r:id="rId9"/>
    <p:sldId id="263" r:id="rId10"/>
    <p:sldId id="264" r:id="rId11"/>
    <p:sldId id="265" r:id="rId12"/>
    <p:sldId id="266" r:id="rId13"/>
    <p:sldId id="267" r:id="rId14"/>
  </p:sldIdLst>
  <p:sldSz cx="39319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2D7C"/>
    <a:srgbClr val="D9242A"/>
    <a:srgbClr val="34498D"/>
    <a:srgbClr val="8D0716"/>
    <a:srgbClr val="D22C1E"/>
    <a:srgbClr val="9D9E9D"/>
    <a:srgbClr val="C4C4C4"/>
    <a:srgbClr val="FFFFFF"/>
    <a:srgbClr val="E70032"/>
    <a:srgbClr val="F3A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67" autoAdjust="0"/>
    <p:restoredTop sz="94146"/>
  </p:normalViewPr>
  <p:slideViewPr>
    <p:cSldViewPr snapToGrid="0">
      <p:cViewPr varScale="1">
        <p:scale>
          <a:sx n="28" d="100"/>
          <a:sy n="28" d="100"/>
        </p:scale>
        <p:origin x="36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CAA35-1420-C041-8C18-AAE45A96E708}" type="datetimeFigureOut">
              <a:rPr lang="en-US" smtClean="0"/>
              <a:t>4/7/21</a:t>
            </a:fld>
            <a:endParaRPr lang="en-US"/>
          </a:p>
        </p:txBody>
      </p:sp>
      <p:sp>
        <p:nvSpPr>
          <p:cNvPr id="4" name="Slide Image Placeholder 3"/>
          <p:cNvSpPr>
            <a:spLocks noGrp="1" noRot="1" noChangeAspect="1"/>
          </p:cNvSpPr>
          <p:nvPr>
            <p:ph type="sldImg" idx="2"/>
          </p:nvPr>
        </p:nvSpPr>
        <p:spPr>
          <a:xfrm>
            <a:off x="1585913" y="1143000"/>
            <a:ext cx="3686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4867B-1BE4-E04B-A698-6068E2ED3C56}" type="slidenum">
              <a:rPr lang="en-US" smtClean="0"/>
              <a:t>‹#›</a:t>
            </a:fld>
            <a:endParaRPr lang="en-US"/>
          </a:p>
        </p:txBody>
      </p:sp>
    </p:spTree>
    <p:extLst>
      <p:ext uri="{BB962C8B-B14F-4D97-AF65-F5344CB8AC3E}">
        <p14:creationId xmlns:p14="http://schemas.microsoft.com/office/powerpoint/2010/main" val="887641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54867B-1BE4-E04B-A698-6068E2ED3C56}" type="slidenum">
              <a:rPr lang="en-US" smtClean="0"/>
              <a:t>10</a:t>
            </a:fld>
            <a:endParaRPr lang="en-US"/>
          </a:p>
        </p:txBody>
      </p:sp>
    </p:spTree>
    <p:extLst>
      <p:ext uri="{BB962C8B-B14F-4D97-AF65-F5344CB8AC3E}">
        <p14:creationId xmlns:p14="http://schemas.microsoft.com/office/powerpoint/2010/main" val="3223431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48940" y="5387342"/>
            <a:ext cx="33421320" cy="11460480"/>
          </a:xfrm>
        </p:spPr>
        <p:txBody>
          <a:bodyPr anchor="b"/>
          <a:lstStyle>
            <a:lvl1pPr algn="ctr">
              <a:defRPr sz="25800"/>
            </a:lvl1pPr>
          </a:lstStyle>
          <a:p>
            <a:r>
              <a:rPr lang="en-US"/>
              <a:t>Click to edit Master title style</a:t>
            </a:r>
            <a:endParaRPr lang="en-US" dirty="0"/>
          </a:p>
        </p:txBody>
      </p:sp>
      <p:sp>
        <p:nvSpPr>
          <p:cNvPr id="3" name="Subtitle 2"/>
          <p:cNvSpPr>
            <a:spLocks noGrp="1"/>
          </p:cNvSpPr>
          <p:nvPr>
            <p:ph type="subTitle" idx="1"/>
          </p:nvPr>
        </p:nvSpPr>
        <p:spPr>
          <a:xfrm>
            <a:off x="4914900" y="17289782"/>
            <a:ext cx="29489400" cy="7947658"/>
          </a:xfrm>
        </p:spPr>
        <p:txBody>
          <a:bodyPr/>
          <a:lstStyle>
            <a:lvl1pPr marL="0" indent="0" algn="ctr">
              <a:buNone/>
              <a:defRPr sz="10320"/>
            </a:lvl1pPr>
            <a:lvl2pPr marL="1965960" indent="0" algn="ctr">
              <a:buNone/>
              <a:defRPr sz="8600"/>
            </a:lvl2pPr>
            <a:lvl3pPr marL="3931920" indent="0" algn="ctr">
              <a:buNone/>
              <a:defRPr sz="7740"/>
            </a:lvl3pPr>
            <a:lvl4pPr marL="5897880" indent="0" algn="ctr">
              <a:buNone/>
              <a:defRPr sz="6880"/>
            </a:lvl4pPr>
            <a:lvl5pPr marL="7863840" indent="0" algn="ctr">
              <a:buNone/>
              <a:defRPr sz="6880"/>
            </a:lvl5pPr>
            <a:lvl6pPr marL="9829800" indent="0" algn="ctr">
              <a:buNone/>
              <a:defRPr sz="6880"/>
            </a:lvl6pPr>
            <a:lvl7pPr marL="11795760" indent="0" algn="ctr">
              <a:buNone/>
              <a:defRPr sz="6880"/>
            </a:lvl7pPr>
            <a:lvl8pPr marL="13761720" indent="0" algn="ctr">
              <a:buNone/>
              <a:defRPr sz="6880"/>
            </a:lvl8pPr>
            <a:lvl9pPr marL="15727680" indent="0" algn="ctr">
              <a:buNone/>
              <a:defRPr sz="68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BD214D-EA29-2342-B3EC-024BCA3ADCC9}" type="datetime1">
              <a:rPr lang="en-US" smtClean="0"/>
              <a:t>4/7/21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32CA4-6E88-4FC7-BF03-B5B1863C1115}" type="slidenum">
              <a:rPr lang="en-US" smtClean="0"/>
              <a:t>‹#›</a:t>
            </a:fld>
            <a:endParaRPr lang="en-US"/>
          </a:p>
        </p:txBody>
      </p:sp>
    </p:spTree>
    <p:extLst>
      <p:ext uri="{BB962C8B-B14F-4D97-AF65-F5344CB8AC3E}">
        <p14:creationId xmlns:p14="http://schemas.microsoft.com/office/powerpoint/2010/main" val="1227245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84AC4E-897B-4745-BC93-5858B2066ADB}" type="datetime1">
              <a:rPr lang="en-US" smtClean="0"/>
              <a:t>4/7/21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32CA4-6E88-4FC7-BF03-B5B1863C1115}" type="slidenum">
              <a:rPr lang="en-US" smtClean="0"/>
              <a:t>‹#›</a:t>
            </a:fld>
            <a:endParaRPr lang="en-US"/>
          </a:p>
        </p:txBody>
      </p:sp>
    </p:spTree>
    <p:extLst>
      <p:ext uri="{BB962C8B-B14F-4D97-AF65-F5344CB8AC3E}">
        <p14:creationId xmlns:p14="http://schemas.microsoft.com/office/powerpoint/2010/main" val="1339296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137804" y="1752600"/>
            <a:ext cx="8478203"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03197" y="1752600"/>
            <a:ext cx="24943118"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7E11DD-4385-7F42-AD29-354E3DAEFC1A}" type="datetime1">
              <a:rPr lang="en-US" smtClean="0"/>
              <a:t>4/7/21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32CA4-6E88-4FC7-BF03-B5B1863C1115}" type="slidenum">
              <a:rPr lang="en-US" smtClean="0"/>
              <a:t>‹#›</a:t>
            </a:fld>
            <a:endParaRPr lang="en-US"/>
          </a:p>
        </p:txBody>
      </p:sp>
    </p:spTree>
    <p:extLst>
      <p:ext uri="{BB962C8B-B14F-4D97-AF65-F5344CB8AC3E}">
        <p14:creationId xmlns:p14="http://schemas.microsoft.com/office/powerpoint/2010/main" val="2194885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AEBCBC-D967-9244-888E-370FFF8A3DD5}" type="datetime1">
              <a:rPr lang="en-US" smtClean="0"/>
              <a:t>4/7/21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32CA4-6E88-4FC7-BF03-B5B1863C1115}" type="slidenum">
              <a:rPr lang="en-US" smtClean="0"/>
              <a:t>‹#›</a:t>
            </a:fld>
            <a:endParaRPr lang="en-US"/>
          </a:p>
        </p:txBody>
      </p:sp>
    </p:spTree>
    <p:extLst>
      <p:ext uri="{BB962C8B-B14F-4D97-AF65-F5344CB8AC3E}">
        <p14:creationId xmlns:p14="http://schemas.microsoft.com/office/powerpoint/2010/main" val="429145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82718" y="8206749"/>
            <a:ext cx="33912810" cy="13693138"/>
          </a:xfrm>
        </p:spPr>
        <p:txBody>
          <a:bodyPr anchor="b"/>
          <a:lstStyle>
            <a:lvl1pPr>
              <a:defRPr sz="25800"/>
            </a:lvl1pPr>
          </a:lstStyle>
          <a:p>
            <a:r>
              <a:rPr lang="en-US"/>
              <a:t>Click to edit Master title style</a:t>
            </a:r>
            <a:endParaRPr lang="en-US" dirty="0"/>
          </a:p>
        </p:txBody>
      </p:sp>
      <p:sp>
        <p:nvSpPr>
          <p:cNvPr id="3" name="Text Placeholder 2"/>
          <p:cNvSpPr>
            <a:spLocks noGrp="1"/>
          </p:cNvSpPr>
          <p:nvPr>
            <p:ph type="body" idx="1"/>
          </p:nvPr>
        </p:nvSpPr>
        <p:spPr>
          <a:xfrm>
            <a:off x="2682718" y="22029429"/>
            <a:ext cx="33912810" cy="7200898"/>
          </a:xfrm>
        </p:spPr>
        <p:txBody>
          <a:bodyPr/>
          <a:lstStyle>
            <a:lvl1pPr marL="0" indent="0">
              <a:buNone/>
              <a:defRPr sz="10320">
                <a:solidFill>
                  <a:schemeClr val="tx1"/>
                </a:solidFill>
              </a:defRPr>
            </a:lvl1pPr>
            <a:lvl2pPr marL="1965960" indent="0">
              <a:buNone/>
              <a:defRPr sz="8600">
                <a:solidFill>
                  <a:schemeClr val="tx1">
                    <a:tint val="75000"/>
                  </a:schemeClr>
                </a:solidFill>
              </a:defRPr>
            </a:lvl2pPr>
            <a:lvl3pPr marL="3931920" indent="0">
              <a:buNone/>
              <a:defRPr sz="7740">
                <a:solidFill>
                  <a:schemeClr val="tx1">
                    <a:tint val="75000"/>
                  </a:schemeClr>
                </a:solidFill>
              </a:defRPr>
            </a:lvl3pPr>
            <a:lvl4pPr marL="5897880" indent="0">
              <a:buNone/>
              <a:defRPr sz="6880">
                <a:solidFill>
                  <a:schemeClr val="tx1">
                    <a:tint val="75000"/>
                  </a:schemeClr>
                </a:solidFill>
              </a:defRPr>
            </a:lvl4pPr>
            <a:lvl5pPr marL="7863840" indent="0">
              <a:buNone/>
              <a:defRPr sz="6880">
                <a:solidFill>
                  <a:schemeClr val="tx1">
                    <a:tint val="75000"/>
                  </a:schemeClr>
                </a:solidFill>
              </a:defRPr>
            </a:lvl5pPr>
            <a:lvl6pPr marL="9829800" indent="0">
              <a:buNone/>
              <a:defRPr sz="6880">
                <a:solidFill>
                  <a:schemeClr val="tx1">
                    <a:tint val="75000"/>
                  </a:schemeClr>
                </a:solidFill>
              </a:defRPr>
            </a:lvl6pPr>
            <a:lvl7pPr marL="11795760" indent="0">
              <a:buNone/>
              <a:defRPr sz="6880">
                <a:solidFill>
                  <a:schemeClr val="tx1">
                    <a:tint val="75000"/>
                  </a:schemeClr>
                </a:solidFill>
              </a:defRPr>
            </a:lvl7pPr>
            <a:lvl8pPr marL="13761720" indent="0">
              <a:buNone/>
              <a:defRPr sz="6880">
                <a:solidFill>
                  <a:schemeClr val="tx1">
                    <a:tint val="75000"/>
                  </a:schemeClr>
                </a:solidFill>
              </a:defRPr>
            </a:lvl8pPr>
            <a:lvl9pPr marL="15727680" indent="0">
              <a:buNone/>
              <a:defRPr sz="68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0A0356-F945-B74E-A928-7349DE0AACA5}" type="datetime1">
              <a:rPr lang="en-US" smtClean="0"/>
              <a:t>4/7/21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32CA4-6E88-4FC7-BF03-B5B1863C1115}" type="slidenum">
              <a:rPr lang="en-US" smtClean="0"/>
              <a:t>‹#›</a:t>
            </a:fld>
            <a:endParaRPr lang="en-US"/>
          </a:p>
        </p:txBody>
      </p:sp>
    </p:spTree>
    <p:extLst>
      <p:ext uri="{BB962C8B-B14F-4D97-AF65-F5344CB8AC3E}">
        <p14:creationId xmlns:p14="http://schemas.microsoft.com/office/powerpoint/2010/main" val="154800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03195" y="8763000"/>
            <a:ext cx="167106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905345" y="8763000"/>
            <a:ext cx="167106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87C8C6-A2CF-6F45-AEC1-5DC3DA8F6760}" type="datetime1">
              <a:rPr lang="en-US" smtClean="0"/>
              <a:t>4/7/21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32CA4-6E88-4FC7-BF03-B5B1863C1115}" type="slidenum">
              <a:rPr lang="en-US" smtClean="0"/>
              <a:t>‹#›</a:t>
            </a:fld>
            <a:endParaRPr lang="en-US"/>
          </a:p>
        </p:txBody>
      </p:sp>
    </p:spTree>
    <p:extLst>
      <p:ext uri="{BB962C8B-B14F-4D97-AF65-F5344CB8AC3E}">
        <p14:creationId xmlns:p14="http://schemas.microsoft.com/office/powerpoint/2010/main" val="3940539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08316" y="1752607"/>
            <a:ext cx="3391281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08321" y="8069582"/>
            <a:ext cx="16633862" cy="3954778"/>
          </a:xfrm>
        </p:spPr>
        <p:txBody>
          <a:bodyPr anchor="b"/>
          <a:lstStyle>
            <a:lvl1pPr marL="0" indent="0">
              <a:buNone/>
              <a:defRPr sz="10320" b="1"/>
            </a:lvl1pPr>
            <a:lvl2pPr marL="1965960" indent="0">
              <a:buNone/>
              <a:defRPr sz="8600" b="1"/>
            </a:lvl2pPr>
            <a:lvl3pPr marL="3931920" indent="0">
              <a:buNone/>
              <a:defRPr sz="7740" b="1"/>
            </a:lvl3pPr>
            <a:lvl4pPr marL="5897880" indent="0">
              <a:buNone/>
              <a:defRPr sz="6880" b="1"/>
            </a:lvl4pPr>
            <a:lvl5pPr marL="7863840" indent="0">
              <a:buNone/>
              <a:defRPr sz="6880" b="1"/>
            </a:lvl5pPr>
            <a:lvl6pPr marL="9829800" indent="0">
              <a:buNone/>
              <a:defRPr sz="6880" b="1"/>
            </a:lvl6pPr>
            <a:lvl7pPr marL="11795760" indent="0">
              <a:buNone/>
              <a:defRPr sz="6880" b="1"/>
            </a:lvl7pPr>
            <a:lvl8pPr marL="13761720" indent="0">
              <a:buNone/>
              <a:defRPr sz="6880" b="1"/>
            </a:lvl8pPr>
            <a:lvl9pPr marL="15727680" indent="0">
              <a:buNone/>
              <a:defRPr sz="6880" b="1"/>
            </a:lvl9pPr>
          </a:lstStyle>
          <a:p>
            <a:pPr lvl="0"/>
            <a:r>
              <a:rPr lang="en-US"/>
              <a:t>Edit Master text styles</a:t>
            </a:r>
          </a:p>
        </p:txBody>
      </p:sp>
      <p:sp>
        <p:nvSpPr>
          <p:cNvPr id="4" name="Content Placeholder 3"/>
          <p:cNvSpPr>
            <a:spLocks noGrp="1"/>
          </p:cNvSpPr>
          <p:nvPr>
            <p:ph sz="half" idx="2"/>
          </p:nvPr>
        </p:nvSpPr>
        <p:spPr>
          <a:xfrm>
            <a:off x="2708321" y="12024360"/>
            <a:ext cx="1663386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905347" y="8069582"/>
            <a:ext cx="16715781" cy="3954778"/>
          </a:xfrm>
        </p:spPr>
        <p:txBody>
          <a:bodyPr anchor="b"/>
          <a:lstStyle>
            <a:lvl1pPr marL="0" indent="0">
              <a:buNone/>
              <a:defRPr sz="10320" b="1"/>
            </a:lvl1pPr>
            <a:lvl2pPr marL="1965960" indent="0">
              <a:buNone/>
              <a:defRPr sz="8600" b="1"/>
            </a:lvl2pPr>
            <a:lvl3pPr marL="3931920" indent="0">
              <a:buNone/>
              <a:defRPr sz="7740" b="1"/>
            </a:lvl3pPr>
            <a:lvl4pPr marL="5897880" indent="0">
              <a:buNone/>
              <a:defRPr sz="6880" b="1"/>
            </a:lvl4pPr>
            <a:lvl5pPr marL="7863840" indent="0">
              <a:buNone/>
              <a:defRPr sz="6880" b="1"/>
            </a:lvl5pPr>
            <a:lvl6pPr marL="9829800" indent="0">
              <a:buNone/>
              <a:defRPr sz="6880" b="1"/>
            </a:lvl6pPr>
            <a:lvl7pPr marL="11795760" indent="0">
              <a:buNone/>
              <a:defRPr sz="6880" b="1"/>
            </a:lvl7pPr>
            <a:lvl8pPr marL="13761720" indent="0">
              <a:buNone/>
              <a:defRPr sz="6880" b="1"/>
            </a:lvl8pPr>
            <a:lvl9pPr marL="15727680" indent="0">
              <a:buNone/>
              <a:defRPr sz="6880" b="1"/>
            </a:lvl9pPr>
          </a:lstStyle>
          <a:p>
            <a:pPr lvl="0"/>
            <a:r>
              <a:rPr lang="en-US"/>
              <a:t>Edit Master text styles</a:t>
            </a:r>
          </a:p>
        </p:txBody>
      </p:sp>
      <p:sp>
        <p:nvSpPr>
          <p:cNvPr id="6" name="Content Placeholder 5"/>
          <p:cNvSpPr>
            <a:spLocks noGrp="1"/>
          </p:cNvSpPr>
          <p:nvPr>
            <p:ph sz="quarter" idx="4"/>
          </p:nvPr>
        </p:nvSpPr>
        <p:spPr>
          <a:xfrm>
            <a:off x="19905347" y="12024360"/>
            <a:ext cx="1671578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70C5A-D164-1948-90BA-28FD6DF62956}" type="datetime1">
              <a:rPr lang="en-US" smtClean="0"/>
              <a:t>4/7/21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832CA4-6E88-4FC7-BF03-B5B1863C1115}" type="slidenum">
              <a:rPr lang="en-US" smtClean="0"/>
              <a:t>‹#›</a:t>
            </a:fld>
            <a:endParaRPr lang="en-US"/>
          </a:p>
        </p:txBody>
      </p:sp>
    </p:spTree>
    <p:extLst>
      <p:ext uri="{BB962C8B-B14F-4D97-AF65-F5344CB8AC3E}">
        <p14:creationId xmlns:p14="http://schemas.microsoft.com/office/powerpoint/2010/main" val="69959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E4F272-D7BE-374B-99D1-8EA16BF08ACC}" type="datetime1">
              <a:rPr lang="en-US" smtClean="0"/>
              <a:t>4/7/21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832CA4-6E88-4FC7-BF03-B5B1863C1115}" type="slidenum">
              <a:rPr lang="en-US" smtClean="0"/>
              <a:t>‹#›</a:t>
            </a:fld>
            <a:endParaRPr lang="en-US"/>
          </a:p>
        </p:txBody>
      </p:sp>
    </p:spTree>
    <p:extLst>
      <p:ext uri="{BB962C8B-B14F-4D97-AF65-F5344CB8AC3E}">
        <p14:creationId xmlns:p14="http://schemas.microsoft.com/office/powerpoint/2010/main" val="94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B0FE4-0612-4B4A-8876-FC60A78DD70B}" type="datetime1">
              <a:rPr lang="en-US" smtClean="0"/>
              <a:t>4/7/21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832CA4-6E88-4FC7-BF03-B5B1863C1115}" type="slidenum">
              <a:rPr lang="en-US" smtClean="0"/>
              <a:t>‹#›</a:t>
            </a:fld>
            <a:endParaRPr lang="en-US"/>
          </a:p>
        </p:txBody>
      </p:sp>
    </p:spTree>
    <p:extLst>
      <p:ext uri="{BB962C8B-B14F-4D97-AF65-F5344CB8AC3E}">
        <p14:creationId xmlns:p14="http://schemas.microsoft.com/office/powerpoint/2010/main" val="746488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08317" y="2194560"/>
            <a:ext cx="12681465" cy="7680960"/>
          </a:xfrm>
        </p:spPr>
        <p:txBody>
          <a:bodyPr anchor="b"/>
          <a:lstStyle>
            <a:lvl1pPr>
              <a:defRPr sz="13760"/>
            </a:lvl1pPr>
          </a:lstStyle>
          <a:p>
            <a:r>
              <a:rPr lang="en-US"/>
              <a:t>Click to edit Master title style</a:t>
            </a:r>
            <a:endParaRPr lang="en-US" dirty="0"/>
          </a:p>
        </p:txBody>
      </p:sp>
      <p:sp>
        <p:nvSpPr>
          <p:cNvPr id="3" name="Content Placeholder 2"/>
          <p:cNvSpPr>
            <a:spLocks noGrp="1"/>
          </p:cNvSpPr>
          <p:nvPr>
            <p:ph idx="1"/>
          </p:nvPr>
        </p:nvSpPr>
        <p:spPr>
          <a:xfrm>
            <a:off x="16715781" y="4739647"/>
            <a:ext cx="19905345" cy="23393400"/>
          </a:xfrm>
        </p:spPr>
        <p:txBody>
          <a:bodyPr/>
          <a:lstStyle>
            <a:lvl1pPr>
              <a:defRPr sz="13760"/>
            </a:lvl1pPr>
            <a:lvl2pPr>
              <a:defRPr sz="12040"/>
            </a:lvl2pPr>
            <a:lvl3pPr>
              <a:defRPr sz="1032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08317" y="9875520"/>
            <a:ext cx="12681465" cy="18295622"/>
          </a:xfrm>
        </p:spPr>
        <p:txBody>
          <a:bodyPr/>
          <a:lstStyle>
            <a:lvl1pPr marL="0" indent="0">
              <a:buNone/>
              <a:defRPr sz="6880"/>
            </a:lvl1pPr>
            <a:lvl2pPr marL="1965960" indent="0">
              <a:buNone/>
              <a:defRPr sz="6020"/>
            </a:lvl2pPr>
            <a:lvl3pPr marL="3931920" indent="0">
              <a:buNone/>
              <a:defRPr sz="5160"/>
            </a:lvl3pPr>
            <a:lvl4pPr marL="5897880" indent="0">
              <a:buNone/>
              <a:defRPr sz="4300"/>
            </a:lvl4pPr>
            <a:lvl5pPr marL="7863840" indent="0">
              <a:buNone/>
              <a:defRPr sz="4300"/>
            </a:lvl5pPr>
            <a:lvl6pPr marL="9829800" indent="0">
              <a:buNone/>
              <a:defRPr sz="4300"/>
            </a:lvl6pPr>
            <a:lvl7pPr marL="11795760" indent="0">
              <a:buNone/>
              <a:defRPr sz="4300"/>
            </a:lvl7pPr>
            <a:lvl8pPr marL="13761720" indent="0">
              <a:buNone/>
              <a:defRPr sz="4300"/>
            </a:lvl8pPr>
            <a:lvl9pPr marL="15727680" indent="0">
              <a:buNone/>
              <a:defRPr sz="4300"/>
            </a:lvl9pPr>
          </a:lstStyle>
          <a:p>
            <a:pPr lvl="0"/>
            <a:r>
              <a:rPr lang="en-US"/>
              <a:t>Edit Master text styles</a:t>
            </a:r>
          </a:p>
        </p:txBody>
      </p:sp>
      <p:sp>
        <p:nvSpPr>
          <p:cNvPr id="5" name="Date Placeholder 4"/>
          <p:cNvSpPr>
            <a:spLocks noGrp="1"/>
          </p:cNvSpPr>
          <p:nvPr>
            <p:ph type="dt" sz="half" idx="10"/>
          </p:nvPr>
        </p:nvSpPr>
        <p:spPr/>
        <p:txBody>
          <a:bodyPr/>
          <a:lstStyle/>
          <a:p>
            <a:fld id="{01F73475-6529-0A46-AC01-5D588651CF11}" type="datetime1">
              <a:rPr lang="en-US" smtClean="0"/>
              <a:t>4/7/21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32CA4-6E88-4FC7-BF03-B5B1863C1115}" type="slidenum">
              <a:rPr lang="en-US" smtClean="0"/>
              <a:t>‹#›</a:t>
            </a:fld>
            <a:endParaRPr lang="en-US"/>
          </a:p>
        </p:txBody>
      </p:sp>
    </p:spTree>
    <p:extLst>
      <p:ext uri="{BB962C8B-B14F-4D97-AF65-F5344CB8AC3E}">
        <p14:creationId xmlns:p14="http://schemas.microsoft.com/office/powerpoint/2010/main" val="2383386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08317" y="2194560"/>
            <a:ext cx="12681465" cy="7680960"/>
          </a:xfrm>
        </p:spPr>
        <p:txBody>
          <a:bodyPr anchor="b"/>
          <a:lstStyle>
            <a:lvl1pPr>
              <a:defRPr sz="137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715781" y="4739647"/>
            <a:ext cx="19905345" cy="23393400"/>
          </a:xfrm>
        </p:spPr>
        <p:txBody>
          <a:bodyPr anchor="t"/>
          <a:lstStyle>
            <a:lvl1pPr marL="0" indent="0">
              <a:buNone/>
              <a:defRPr sz="13760"/>
            </a:lvl1pPr>
            <a:lvl2pPr marL="1965960" indent="0">
              <a:buNone/>
              <a:defRPr sz="12040"/>
            </a:lvl2pPr>
            <a:lvl3pPr marL="3931920" indent="0">
              <a:buNone/>
              <a:defRPr sz="10320"/>
            </a:lvl3pPr>
            <a:lvl4pPr marL="5897880" indent="0">
              <a:buNone/>
              <a:defRPr sz="8600"/>
            </a:lvl4pPr>
            <a:lvl5pPr marL="7863840" indent="0">
              <a:buNone/>
              <a:defRPr sz="8600"/>
            </a:lvl5pPr>
            <a:lvl6pPr marL="9829800" indent="0">
              <a:buNone/>
              <a:defRPr sz="8600"/>
            </a:lvl6pPr>
            <a:lvl7pPr marL="11795760" indent="0">
              <a:buNone/>
              <a:defRPr sz="8600"/>
            </a:lvl7pPr>
            <a:lvl8pPr marL="13761720" indent="0">
              <a:buNone/>
              <a:defRPr sz="8600"/>
            </a:lvl8pPr>
            <a:lvl9pPr marL="15727680" indent="0">
              <a:buNone/>
              <a:defRPr sz="8600"/>
            </a:lvl9pPr>
          </a:lstStyle>
          <a:p>
            <a:r>
              <a:rPr lang="en-US"/>
              <a:t>Click icon to add picture</a:t>
            </a:r>
            <a:endParaRPr lang="en-US" dirty="0"/>
          </a:p>
        </p:txBody>
      </p:sp>
      <p:sp>
        <p:nvSpPr>
          <p:cNvPr id="4" name="Text Placeholder 3"/>
          <p:cNvSpPr>
            <a:spLocks noGrp="1"/>
          </p:cNvSpPr>
          <p:nvPr>
            <p:ph type="body" sz="half" idx="2"/>
          </p:nvPr>
        </p:nvSpPr>
        <p:spPr>
          <a:xfrm>
            <a:off x="2708317" y="9875520"/>
            <a:ext cx="12681465" cy="18295622"/>
          </a:xfrm>
        </p:spPr>
        <p:txBody>
          <a:bodyPr/>
          <a:lstStyle>
            <a:lvl1pPr marL="0" indent="0">
              <a:buNone/>
              <a:defRPr sz="6880"/>
            </a:lvl1pPr>
            <a:lvl2pPr marL="1965960" indent="0">
              <a:buNone/>
              <a:defRPr sz="6020"/>
            </a:lvl2pPr>
            <a:lvl3pPr marL="3931920" indent="0">
              <a:buNone/>
              <a:defRPr sz="5160"/>
            </a:lvl3pPr>
            <a:lvl4pPr marL="5897880" indent="0">
              <a:buNone/>
              <a:defRPr sz="4300"/>
            </a:lvl4pPr>
            <a:lvl5pPr marL="7863840" indent="0">
              <a:buNone/>
              <a:defRPr sz="4300"/>
            </a:lvl5pPr>
            <a:lvl6pPr marL="9829800" indent="0">
              <a:buNone/>
              <a:defRPr sz="4300"/>
            </a:lvl6pPr>
            <a:lvl7pPr marL="11795760" indent="0">
              <a:buNone/>
              <a:defRPr sz="4300"/>
            </a:lvl7pPr>
            <a:lvl8pPr marL="13761720" indent="0">
              <a:buNone/>
              <a:defRPr sz="4300"/>
            </a:lvl8pPr>
            <a:lvl9pPr marL="15727680" indent="0">
              <a:buNone/>
              <a:defRPr sz="4300"/>
            </a:lvl9pPr>
          </a:lstStyle>
          <a:p>
            <a:pPr lvl="0"/>
            <a:r>
              <a:rPr lang="en-US"/>
              <a:t>Edit Master text styles</a:t>
            </a:r>
          </a:p>
        </p:txBody>
      </p:sp>
      <p:sp>
        <p:nvSpPr>
          <p:cNvPr id="5" name="Date Placeholder 4"/>
          <p:cNvSpPr>
            <a:spLocks noGrp="1"/>
          </p:cNvSpPr>
          <p:nvPr>
            <p:ph type="dt" sz="half" idx="10"/>
          </p:nvPr>
        </p:nvSpPr>
        <p:spPr/>
        <p:txBody>
          <a:bodyPr/>
          <a:lstStyle/>
          <a:p>
            <a:fld id="{5353B569-6509-2F4B-B223-AEFFA299A63C}" type="datetime1">
              <a:rPr lang="en-US" smtClean="0"/>
              <a:t>4/7/21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32CA4-6E88-4FC7-BF03-B5B1863C1115}" type="slidenum">
              <a:rPr lang="en-US" smtClean="0"/>
              <a:t>‹#›</a:t>
            </a:fld>
            <a:endParaRPr lang="en-US"/>
          </a:p>
        </p:txBody>
      </p:sp>
    </p:spTree>
    <p:extLst>
      <p:ext uri="{BB962C8B-B14F-4D97-AF65-F5344CB8AC3E}">
        <p14:creationId xmlns:p14="http://schemas.microsoft.com/office/powerpoint/2010/main" val="1081238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03195" y="1752607"/>
            <a:ext cx="3391281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03195" y="8763000"/>
            <a:ext cx="3391281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03195" y="30510487"/>
            <a:ext cx="8846820" cy="1752600"/>
          </a:xfrm>
          <a:prstGeom prst="rect">
            <a:avLst/>
          </a:prstGeom>
        </p:spPr>
        <p:txBody>
          <a:bodyPr vert="horz" lIns="91440" tIns="45720" rIns="91440" bIns="45720" rtlCol="0" anchor="ctr"/>
          <a:lstStyle>
            <a:lvl1pPr algn="l">
              <a:defRPr sz="5160">
                <a:solidFill>
                  <a:schemeClr val="tx1">
                    <a:tint val="75000"/>
                  </a:schemeClr>
                </a:solidFill>
              </a:defRPr>
            </a:lvl1pPr>
          </a:lstStyle>
          <a:p>
            <a:fld id="{49E4D113-1E0F-2941-BE06-257677FDB443}" type="datetime1">
              <a:rPr lang="en-US" smtClean="0"/>
              <a:t>4/7/21</a:t>
            </a:fld>
            <a:endParaRPr lang="en-US"/>
          </a:p>
        </p:txBody>
      </p:sp>
      <p:sp>
        <p:nvSpPr>
          <p:cNvPr id="5" name="Footer Placeholder 4"/>
          <p:cNvSpPr>
            <a:spLocks noGrp="1"/>
          </p:cNvSpPr>
          <p:nvPr>
            <p:ph type="ftr" sz="quarter" idx="3"/>
          </p:nvPr>
        </p:nvSpPr>
        <p:spPr>
          <a:xfrm>
            <a:off x="13024485" y="30510487"/>
            <a:ext cx="13270230" cy="1752600"/>
          </a:xfrm>
          <a:prstGeom prst="rect">
            <a:avLst/>
          </a:prstGeom>
        </p:spPr>
        <p:txBody>
          <a:bodyPr vert="horz" lIns="91440" tIns="45720" rIns="91440" bIns="45720" rtlCol="0" anchor="ctr"/>
          <a:lstStyle>
            <a:lvl1pPr algn="ctr">
              <a:defRPr sz="51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769185" y="30510487"/>
            <a:ext cx="8846820" cy="1752600"/>
          </a:xfrm>
          <a:prstGeom prst="rect">
            <a:avLst/>
          </a:prstGeom>
        </p:spPr>
        <p:txBody>
          <a:bodyPr vert="horz" lIns="91440" tIns="45720" rIns="91440" bIns="45720" rtlCol="0" anchor="ctr"/>
          <a:lstStyle>
            <a:lvl1pPr algn="r">
              <a:defRPr sz="5160">
                <a:solidFill>
                  <a:schemeClr val="tx1">
                    <a:tint val="75000"/>
                  </a:schemeClr>
                </a:solidFill>
              </a:defRPr>
            </a:lvl1pPr>
          </a:lstStyle>
          <a:p>
            <a:fld id="{80832CA4-6E88-4FC7-BF03-B5B1863C1115}" type="slidenum">
              <a:rPr lang="en-US" smtClean="0"/>
              <a:t>‹#›</a:t>
            </a:fld>
            <a:endParaRPr lang="en-US"/>
          </a:p>
        </p:txBody>
      </p:sp>
    </p:spTree>
    <p:extLst>
      <p:ext uri="{BB962C8B-B14F-4D97-AF65-F5344CB8AC3E}">
        <p14:creationId xmlns:p14="http://schemas.microsoft.com/office/powerpoint/2010/main" val="38545191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3931920" rtl="0" eaLnBrk="1" latinLnBrk="0" hangingPunct="1">
        <a:lnSpc>
          <a:spcPct val="90000"/>
        </a:lnSpc>
        <a:spcBef>
          <a:spcPct val="0"/>
        </a:spcBef>
        <a:buNone/>
        <a:defRPr sz="18920" kern="1200">
          <a:solidFill>
            <a:schemeClr val="tx1"/>
          </a:solidFill>
          <a:latin typeface="+mj-lt"/>
          <a:ea typeface="+mj-ea"/>
          <a:cs typeface="+mj-cs"/>
        </a:defRPr>
      </a:lvl1pPr>
    </p:titleStyle>
    <p:bodyStyle>
      <a:lvl1pPr marL="982980" indent="-982980" algn="l" defTabSz="3931920" rtl="0" eaLnBrk="1" latinLnBrk="0" hangingPunct="1">
        <a:lnSpc>
          <a:spcPct val="90000"/>
        </a:lnSpc>
        <a:spcBef>
          <a:spcPts val="4300"/>
        </a:spcBef>
        <a:buFont typeface="Arial" panose="020B0604020202020204" pitchFamily="34" charset="0"/>
        <a:buChar char="•"/>
        <a:defRPr sz="12040" kern="1200">
          <a:solidFill>
            <a:schemeClr val="tx1"/>
          </a:solidFill>
          <a:latin typeface="+mn-lt"/>
          <a:ea typeface="+mn-ea"/>
          <a:cs typeface="+mn-cs"/>
        </a:defRPr>
      </a:lvl1pPr>
      <a:lvl2pPr marL="2948940" indent="-982980" algn="l" defTabSz="3931920" rtl="0" eaLnBrk="1" latinLnBrk="0" hangingPunct="1">
        <a:lnSpc>
          <a:spcPct val="90000"/>
        </a:lnSpc>
        <a:spcBef>
          <a:spcPts val="2150"/>
        </a:spcBef>
        <a:buFont typeface="Arial" panose="020B0604020202020204" pitchFamily="34" charset="0"/>
        <a:buChar char="•"/>
        <a:defRPr sz="10320" kern="1200">
          <a:solidFill>
            <a:schemeClr val="tx1"/>
          </a:solidFill>
          <a:latin typeface="+mn-lt"/>
          <a:ea typeface="+mn-ea"/>
          <a:cs typeface="+mn-cs"/>
        </a:defRPr>
      </a:lvl2pPr>
      <a:lvl3pPr marL="4914900" indent="-982980" algn="l" defTabSz="3931920" rtl="0" eaLnBrk="1" latinLnBrk="0" hangingPunct="1">
        <a:lnSpc>
          <a:spcPct val="90000"/>
        </a:lnSpc>
        <a:spcBef>
          <a:spcPts val="2150"/>
        </a:spcBef>
        <a:buFont typeface="Arial" panose="020B0604020202020204" pitchFamily="34" charset="0"/>
        <a:buChar char="•"/>
        <a:defRPr sz="8600" kern="1200">
          <a:solidFill>
            <a:schemeClr val="tx1"/>
          </a:solidFill>
          <a:latin typeface="+mn-lt"/>
          <a:ea typeface="+mn-ea"/>
          <a:cs typeface="+mn-cs"/>
        </a:defRPr>
      </a:lvl3pPr>
      <a:lvl4pPr marL="6880860" indent="-982980" algn="l" defTabSz="3931920" rtl="0" eaLnBrk="1" latinLnBrk="0" hangingPunct="1">
        <a:lnSpc>
          <a:spcPct val="90000"/>
        </a:lnSpc>
        <a:spcBef>
          <a:spcPts val="2150"/>
        </a:spcBef>
        <a:buFont typeface="Arial" panose="020B0604020202020204" pitchFamily="34" charset="0"/>
        <a:buChar char="•"/>
        <a:defRPr sz="7740" kern="1200">
          <a:solidFill>
            <a:schemeClr val="tx1"/>
          </a:solidFill>
          <a:latin typeface="+mn-lt"/>
          <a:ea typeface="+mn-ea"/>
          <a:cs typeface="+mn-cs"/>
        </a:defRPr>
      </a:lvl4pPr>
      <a:lvl5pPr marL="8846820" indent="-982980" algn="l" defTabSz="3931920" rtl="0" eaLnBrk="1" latinLnBrk="0" hangingPunct="1">
        <a:lnSpc>
          <a:spcPct val="90000"/>
        </a:lnSpc>
        <a:spcBef>
          <a:spcPts val="2150"/>
        </a:spcBef>
        <a:buFont typeface="Arial" panose="020B0604020202020204" pitchFamily="34" charset="0"/>
        <a:buChar char="•"/>
        <a:defRPr sz="7740" kern="1200">
          <a:solidFill>
            <a:schemeClr val="tx1"/>
          </a:solidFill>
          <a:latin typeface="+mn-lt"/>
          <a:ea typeface="+mn-ea"/>
          <a:cs typeface="+mn-cs"/>
        </a:defRPr>
      </a:lvl5pPr>
      <a:lvl6pPr marL="10812780" indent="-982980" algn="l" defTabSz="3931920" rtl="0" eaLnBrk="1" latinLnBrk="0" hangingPunct="1">
        <a:lnSpc>
          <a:spcPct val="90000"/>
        </a:lnSpc>
        <a:spcBef>
          <a:spcPts val="2150"/>
        </a:spcBef>
        <a:buFont typeface="Arial" panose="020B0604020202020204" pitchFamily="34" charset="0"/>
        <a:buChar char="•"/>
        <a:defRPr sz="7740" kern="1200">
          <a:solidFill>
            <a:schemeClr val="tx1"/>
          </a:solidFill>
          <a:latin typeface="+mn-lt"/>
          <a:ea typeface="+mn-ea"/>
          <a:cs typeface="+mn-cs"/>
        </a:defRPr>
      </a:lvl6pPr>
      <a:lvl7pPr marL="12778740" indent="-982980" algn="l" defTabSz="3931920" rtl="0" eaLnBrk="1" latinLnBrk="0" hangingPunct="1">
        <a:lnSpc>
          <a:spcPct val="90000"/>
        </a:lnSpc>
        <a:spcBef>
          <a:spcPts val="2150"/>
        </a:spcBef>
        <a:buFont typeface="Arial" panose="020B0604020202020204" pitchFamily="34" charset="0"/>
        <a:buChar char="•"/>
        <a:defRPr sz="7740" kern="1200">
          <a:solidFill>
            <a:schemeClr val="tx1"/>
          </a:solidFill>
          <a:latin typeface="+mn-lt"/>
          <a:ea typeface="+mn-ea"/>
          <a:cs typeface="+mn-cs"/>
        </a:defRPr>
      </a:lvl7pPr>
      <a:lvl8pPr marL="14744700" indent="-982980" algn="l" defTabSz="3931920" rtl="0" eaLnBrk="1" latinLnBrk="0" hangingPunct="1">
        <a:lnSpc>
          <a:spcPct val="90000"/>
        </a:lnSpc>
        <a:spcBef>
          <a:spcPts val="2150"/>
        </a:spcBef>
        <a:buFont typeface="Arial" panose="020B0604020202020204" pitchFamily="34" charset="0"/>
        <a:buChar char="•"/>
        <a:defRPr sz="7740" kern="1200">
          <a:solidFill>
            <a:schemeClr val="tx1"/>
          </a:solidFill>
          <a:latin typeface="+mn-lt"/>
          <a:ea typeface="+mn-ea"/>
          <a:cs typeface="+mn-cs"/>
        </a:defRPr>
      </a:lvl8pPr>
      <a:lvl9pPr marL="16710660" indent="-982980" algn="l" defTabSz="3931920" rtl="0" eaLnBrk="1" latinLnBrk="0" hangingPunct="1">
        <a:lnSpc>
          <a:spcPct val="90000"/>
        </a:lnSpc>
        <a:spcBef>
          <a:spcPts val="2150"/>
        </a:spcBef>
        <a:buFont typeface="Arial" panose="020B0604020202020204" pitchFamily="34" charset="0"/>
        <a:buChar char="•"/>
        <a:defRPr sz="7740" kern="1200">
          <a:solidFill>
            <a:schemeClr val="tx1"/>
          </a:solidFill>
          <a:latin typeface="+mn-lt"/>
          <a:ea typeface="+mn-ea"/>
          <a:cs typeface="+mn-cs"/>
        </a:defRPr>
      </a:lvl9pPr>
    </p:bodyStyle>
    <p:otherStyle>
      <a:defPPr>
        <a:defRPr lang="en-US"/>
      </a:defPPr>
      <a:lvl1pPr marL="0" algn="l" defTabSz="3931920" rtl="0" eaLnBrk="1" latinLnBrk="0" hangingPunct="1">
        <a:defRPr sz="7740" kern="1200">
          <a:solidFill>
            <a:schemeClr val="tx1"/>
          </a:solidFill>
          <a:latin typeface="+mn-lt"/>
          <a:ea typeface="+mn-ea"/>
          <a:cs typeface="+mn-cs"/>
        </a:defRPr>
      </a:lvl1pPr>
      <a:lvl2pPr marL="1965960" algn="l" defTabSz="3931920" rtl="0" eaLnBrk="1" latinLnBrk="0" hangingPunct="1">
        <a:defRPr sz="7740" kern="1200">
          <a:solidFill>
            <a:schemeClr val="tx1"/>
          </a:solidFill>
          <a:latin typeface="+mn-lt"/>
          <a:ea typeface="+mn-ea"/>
          <a:cs typeface="+mn-cs"/>
        </a:defRPr>
      </a:lvl2pPr>
      <a:lvl3pPr marL="3931920" algn="l" defTabSz="3931920" rtl="0" eaLnBrk="1" latinLnBrk="0" hangingPunct="1">
        <a:defRPr sz="7740" kern="1200">
          <a:solidFill>
            <a:schemeClr val="tx1"/>
          </a:solidFill>
          <a:latin typeface="+mn-lt"/>
          <a:ea typeface="+mn-ea"/>
          <a:cs typeface="+mn-cs"/>
        </a:defRPr>
      </a:lvl3pPr>
      <a:lvl4pPr marL="5897880" algn="l" defTabSz="3931920" rtl="0" eaLnBrk="1" latinLnBrk="0" hangingPunct="1">
        <a:defRPr sz="7740" kern="1200">
          <a:solidFill>
            <a:schemeClr val="tx1"/>
          </a:solidFill>
          <a:latin typeface="+mn-lt"/>
          <a:ea typeface="+mn-ea"/>
          <a:cs typeface="+mn-cs"/>
        </a:defRPr>
      </a:lvl4pPr>
      <a:lvl5pPr marL="7863840" algn="l" defTabSz="3931920" rtl="0" eaLnBrk="1" latinLnBrk="0" hangingPunct="1">
        <a:defRPr sz="7740" kern="1200">
          <a:solidFill>
            <a:schemeClr val="tx1"/>
          </a:solidFill>
          <a:latin typeface="+mn-lt"/>
          <a:ea typeface="+mn-ea"/>
          <a:cs typeface="+mn-cs"/>
        </a:defRPr>
      </a:lvl5pPr>
      <a:lvl6pPr marL="9829800" algn="l" defTabSz="3931920" rtl="0" eaLnBrk="1" latinLnBrk="0" hangingPunct="1">
        <a:defRPr sz="7740" kern="1200">
          <a:solidFill>
            <a:schemeClr val="tx1"/>
          </a:solidFill>
          <a:latin typeface="+mn-lt"/>
          <a:ea typeface="+mn-ea"/>
          <a:cs typeface="+mn-cs"/>
        </a:defRPr>
      </a:lvl6pPr>
      <a:lvl7pPr marL="11795760" algn="l" defTabSz="3931920" rtl="0" eaLnBrk="1" latinLnBrk="0" hangingPunct="1">
        <a:defRPr sz="7740" kern="1200">
          <a:solidFill>
            <a:schemeClr val="tx1"/>
          </a:solidFill>
          <a:latin typeface="+mn-lt"/>
          <a:ea typeface="+mn-ea"/>
          <a:cs typeface="+mn-cs"/>
        </a:defRPr>
      </a:lvl7pPr>
      <a:lvl8pPr marL="13761720" algn="l" defTabSz="3931920" rtl="0" eaLnBrk="1" latinLnBrk="0" hangingPunct="1">
        <a:defRPr sz="7740" kern="1200">
          <a:solidFill>
            <a:schemeClr val="tx1"/>
          </a:solidFill>
          <a:latin typeface="+mn-lt"/>
          <a:ea typeface="+mn-ea"/>
          <a:cs typeface="+mn-cs"/>
        </a:defRPr>
      </a:lvl8pPr>
      <a:lvl9pPr marL="15727680" algn="l" defTabSz="3931920" rtl="0" eaLnBrk="1" latinLnBrk="0" hangingPunct="1">
        <a:defRPr sz="77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12126" y="-42145"/>
            <a:ext cx="39431325" cy="45976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6" name="TextBox 5"/>
          <p:cNvSpPr txBox="1"/>
          <p:nvPr/>
        </p:nvSpPr>
        <p:spPr>
          <a:xfrm>
            <a:off x="996104" y="-527649"/>
            <a:ext cx="17934334" cy="7632859"/>
          </a:xfrm>
          <a:prstGeom prst="rect">
            <a:avLst/>
          </a:prstGeom>
          <a:noFill/>
        </p:spPr>
        <p:txBody>
          <a:bodyPr wrap="square" rtlCol="0">
            <a:spAutoFit/>
          </a:bodyPr>
          <a:lstStyle>
            <a:defPPr>
              <a:defRPr lang="en-US"/>
            </a:defPPr>
            <a:lvl1pPr>
              <a:defRPr sz="10000">
                <a:solidFill>
                  <a:srgbClr val="F7F7F7"/>
                </a:solidFill>
                <a:latin typeface="Cambria" panose="02040503050406030204" pitchFamily="18" charset="0"/>
              </a:defRPr>
            </a:lvl1pPr>
          </a:lstStyle>
          <a:p>
            <a:r>
              <a:rPr lang="en-US" sz="17300" dirty="0"/>
              <a:t>The Polarization of Political Donors</a:t>
            </a:r>
          </a:p>
          <a:p>
            <a:endParaRPr lang="en-US" sz="14400" dirty="0"/>
          </a:p>
        </p:txBody>
      </p:sp>
      <p:sp>
        <p:nvSpPr>
          <p:cNvPr id="15" name="TextBox 14"/>
          <p:cNvSpPr txBox="1"/>
          <p:nvPr/>
        </p:nvSpPr>
        <p:spPr>
          <a:xfrm>
            <a:off x="228601" y="4685069"/>
            <a:ext cx="9307286" cy="26899672"/>
          </a:xfrm>
          <a:prstGeom prst="rect">
            <a:avLst/>
          </a:prstGeom>
          <a:noFill/>
        </p:spPr>
        <p:txBody>
          <a:bodyPr wrap="square" rtlCol="0">
            <a:spAutoFit/>
          </a:bodyPr>
          <a:lstStyle/>
          <a:p>
            <a:pPr algn="just"/>
            <a:r>
              <a:rPr lang="en-US" sz="4800" dirty="0">
                <a:solidFill>
                  <a:srgbClr val="8D0716"/>
                </a:solidFill>
                <a:latin typeface="Cambria" panose="02040503050406030204" pitchFamily="18" charset="0"/>
                <a:cs typeface="Helvetica" panose="020B0604020202020204" pitchFamily="34" charset="0"/>
              </a:rPr>
              <a:t>Abstract</a:t>
            </a:r>
          </a:p>
          <a:p>
            <a:r>
              <a:rPr lang="en-US" sz="3600" dirty="0">
                <a:latin typeface="Helvetica" panose="020B0604020202020204" pitchFamily="34" charset="0"/>
              </a:rPr>
              <a:t>American politics has recently been defined by unprecedented levels of partisan polarization. Given the concurrent rise of the amount of money in politics, many have suggested a connection between money in politics and polarization, but it remains unclear if donors have become more polarized. Using political donation data from the Wisconsin Campaign Finance Information System (CFIS) and using the network science measure of modularity, this paper shows that political donor networks have polarized. This polarization is driven by new donors, large donors, and donors from geographic areas that are strong electorally for either party.</a:t>
            </a:r>
          </a:p>
          <a:p>
            <a:endParaRPr lang="en-US" sz="3600" dirty="0">
              <a:latin typeface="Helvetica" panose="020B0604020202020204" pitchFamily="34" charset="0"/>
            </a:endParaRPr>
          </a:p>
          <a:p>
            <a:r>
              <a:rPr lang="en-US" sz="4800" dirty="0">
                <a:solidFill>
                  <a:srgbClr val="8D0716"/>
                </a:solidFill>
                <a:latin typeface="Cambria" panose="02040503050406030204" pitchFamily="18" charset="0"/>
              </a:rPr>
              <a:t>Data</a:t>
            </a:r>
            <a:endParaRPr lang="en-US" sz="4000" dirty="0">
              <a:solidFill>
                <a:srgbClr val="8D0716"/>
              </a:solidFill>
              <a:latin typeface="Cambria" panose="02040503050406030204" pitchFamily="18" charset="0"/>
            </a:endParaRPr>
          </a:p>
          <a:p>
            <a:pPr marL="571500"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1.5m donations to Wisconsin gubernatorial and state legislative campaigns in the 2010, 2012, and 2014 election cycles were used to build networks</a:t>
            </a:r>
          </a:p>
          <a:p>
            <a:pPr marL="1028700" lvl="1"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Donors and campaigns as nodes</a:t>
            </a:r>
          </a:p>
          <a:p>
            <a:pPr marL="1028700" lvl="1"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Donations as edges</a:t>
            </a:r>
          </a:p>
          <a:p>
            <a:pPr marL="571500" indent="-571500">
              <a:buFont typeface="Arial" panose="020B0604020202020204" pitchFamily="34" charset="0"/>
              <a:buChar char="•"/>
            </a:pPr>
            <a:endParaRPr lang="en-US" sz="3600" dirty="0">
              <a:latin typeface="Helvetica" panose="020B0604020202020204" pitchFamily="34" charset="0"/>
              <a:cs typeface="Helvetica" panose="020B0604020202020204" pitchFamily="34" charset="0"/>
            </a:endParaRPr>
          </a:p>
          <a:p>
            <a:r>
              <a:rPr lang="en-US" sz="4800" dirty="0">
                <a:solidFill>
                  <a:srgbClr val="8D0716"/>
                </a:solidFill>
                <a:latin typeface="Cambria" panose="02040503050406030204" pitchFamily="18" charset="0"/>
              </a:rPr>
              <a:t>Two measures of polarization</a:t>
            </a:r>
          </a:p>
          <a:p>
            <a:pPr marL="571500" indent="-571500">
              <a:buFont typeface="Arial" panose="020B0604020202020204" pitchFamily="34" charset="0"/>
              <a:buChar char="•"/>
            </a:pPr>
            <a:r>
              <a:rPr lang="en-US" sz="3600" dirty="0">
                <a:latin typeface="Helvetica" panose="020B0604020202020204" pitchFamily="34" charset="0"/>
                <a:cs typeface="Helvetica" panose="020B0604020202020204" pitchFamily="34" charset="0"/>
              </a:rPr>
              <a:t>Modularity: </a:t>
            </a:r>
          </a:p>
          <a:p>
            <a:pPr>
              <a:spcAft>
                <a:spcPts val="1200"/>
              </a:spcAft>
            </a:pPr>
            <a:endParaRPr lang="en-US" sz="3600" dirty="0">
              <a:latin typeface="Helvetica" panose="020B0604020202020204" pitchFamily="34" charset="0"/>
            </a:endParaRPr>
          </a:p>
          <a:p>
            <a:pPr algn="just"/>
            <a:endParaRPr lang="en-US" sz="4000" dirty="0">
              <a:solidFill>
                <a:srgbClr val="8D0716"/>
              </a:solidFill>
              <a:latin typeface="Cambria" panose="02040503050406030204" pitchFamily="18" charset="0"/>
            </a:endParaRPr>
          </a:p>
          <a:p>
            <a:pPr algn="just"/>
            <a:endParaRPr lang="en-US" sz="4000" dirty="0">
              <a:solidFill>
                <a:srgbClr val="8D0716"/>
              </a:solidFill>
              <a:latin typeface="Cambria" panose="02040503050406030204" pitchFamily="18" charset="0"/>
            </a:endParaRPr>
          </a:p>
          <a:p>
            <a:pPr algn="just"/>
            <a:endParaRPr lang="en-US" sz="4000" dirty="0">
              <a:solidFill>
                <a:srgbClr val="8D0716"/>
              </a:solidFill>
              <a:latin typeface="Cambria" panose="02040503050406030204" pitchFamily="18" charset="0"/>
            </a:endParaRPr>
          </a:p>
          <a:p>
            <a:pPr algn="just"/>
            <a:endParaRPr lang="en-US" sz="4000" dirty="0">
              <a:solidFill>
                <a:srgbClr val="8D0716"/>
              </a:solidFill>
              <a:latin typeface="Cambria" panose="02040503050406030204" pitchFamily="18" charset="0"/>
            </a:endParaRPr>
          </a:p>
          <a:p>
            <a:pPr marL="571500" indent="-571500" algn="just">
              <a:buFont typeface="Arial" panose="020B0604020202020204" pitchFamily="34" charset="0"/>
              <a:buChar char="•"/>
            </a:pPr>
            <a:endParaRPr lang="en-US" sz="3600" dirty="0">
              <a:latin typeface="Helvetica" panose="020B0604020202020204" pitchFamily="34" charset="0"/>
            </a:endParaRPr>
          </a:p>
          <a:p>
            <a:pPr marL="571500" indent="-571500" algn="just">
              <a:buFont typeface="Arial" panose="020B0604020202020204" pitchFamily="34" charset="0"/>
              <a:buChar char="•"/>
            </a:pPr>
            <a:r>
              <a:rPr lang="en-US" sz="3600" dirty="0">
                <a:latin typeface="Helvetica" panose="020B0604020202020204" pitchFamily="34" charset="0"/>
              </a:rPr>
              <a:t>Difference-in-means:</a:t>
            </a:r>
          </a:p>
          <a:p>
            <a:pPr algn="just"/>
            <a:endParaRPr lang="en-US" sz="4000" dirty="0">
              <a:solidFill>
                <a:srgbClr val="8D0716"/>
              </a:solidFill>
              <a:latin typeface="Cambria" panose="02040503050406030204" pitchFamily="18" charset="0"/>
            </a:endParaRPr>
          </a:p>
          <a:p>
            <a:pPr algn="just"/>
            <a:endParaRPr lang="en-US" sz="4000" dirty="0">
              <a:solidFill>
                <a:srgbClr val="8D0716"/>
              </a:solidFill>
              <a:latin typeface="Cambria" panose="02040503050406030204" pitchFamily="18" charset="0"/>
            </a:endParaRPr>
          </a:p>
          <a:p>
            <a:pPr algn="just"/>
            <a:endParaRPr lang="en-US" sz="4000" dirty="0">
              <a:solidFill>
                <a:srgbClr val="8D0716"/>
              </a:solidFill>
              <a:latin typeface="Cambria" panose="02040503050406030204" pitchFamily="18" charset="0"/>
            </a:endParaRPr>
          </a:p>
          <a:p>
            <a:pPr algn="just"/>
            <a:endParaRPr lang="en-US" sz="4000" dirty="0">
              <a:solidFill>
                <a:srgbClr val="8D0716"/>
              </a:solidFill>
              <a:latin typeface="Cambria" panose="02040503050406030204" pitchFamily="18" charset="0"/>
            </a:endParaRPr>
          </a:p>
          <a:p>
            <a:pPr algn="just"/>
            <a:endParaRPr lang="en-US" sz="4000" dirty="0">
              <a:solidFill>
                <a:srgbClr val="8D0716"/>
              </a:solidFill>
              <a:latin typeface="Cambria" panose="02040503050406030204" pitchFamily="18" charset="0"/>
            </a:endParaRPr>
          </a:p>
          <a:p>
            <a:pPr algn="just"/>
            <a:r>
              <a:rPr lang="en-US" sz="4000" dirty="0">
                <a:solidFill>
                  <a:srgbClr val="8D0716"/>
                </a:solidFill>
                <a:latin typeface="Cambria" panose="02040503050406030204" pitchFamily="18" charset="0"/>
              </a:rPr>
              <a:t>Acknowledgements </a:t>
            </a:r>
          </a:p>
          <a:p>
            <a:pPr marL="457200" indent="-457200">
              <a:buFont typeface="Arial" panose="020B0604020202020204" pitchFamily="34" charset="0"/>
              <a:buChar char="•"/>
            </a:pPr>
            <a:r>
              <a:rPr lang="en-US" sz="2400" dirty="0">
                <a:latin typeface="Helvetica" panose="020B0604020202020204" pitchFamily="34" charset="0"/>
              </a:rPr>
              <a:t>University of Wisconsin-Madison: Prof. Michael Wagner</a:t>
            </a:r>
          </a:p>
          <a:p>
            <a:pPr marL="457200" indent="-457200">
              <a:buFont typeface="Arial" panose="020B0604020202020204" pitchFamily="34" charset="0"/>
              <a:buChar char="•"/>
            </a:pPr>
            <a:r>
              <a:rPr lang="en-US" sz="2400" dirty="0">
                <a:latin typeface="Helvetica" panose="020B0604020202020204" pitchFamily="34" charset="0"/>
                <a:cs typeface="Helvetica" panose="020B0604020202020204" pitchFamily="34" charset="0"/>
              </a:rPr>
              <a:t>Stanford University: Prof. Jeff Hancock; Prof. Jen Pan;        Ryan Moore</a:t>
            </a:r>
            <a:endParaRPr lang="en-US" sz="32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endParaRPr lang="en-US" sz="3200" dirty="0">
              <a:latin typeface="Helvetica" panose="020B0604020202020204" pitchFamily="34" charset="0"/>
              <a:cs typeface="Helvetica" panose="020B0604020202020204" pitchFamily="34" charset="0"/>
            </a:endParaRPr>
          </a:p>
          <a:p>
            <a:endParaRPr lang="en-US" sz="4000" dirty="0">
              <a:latin typeface="Helvetica" panose="020B0604020202020204" pitchFamily="34" charset="0"/>
              <a:cs typeface="Helvetica" panose="020B0604020202020204" pitchFamily="34" charset="0"/>
            </a:endParaRPr>
          </a:p>
        </p:txBody>
      </p:sp>
      <p:sp>
        <p:nvSpPr>
          <p:cNvPr id="38" name="TextBox 37">
            <a:extLst>
              <a:ext uri="{FF2B5EF4-FFF2-40B4-BE49-F238E27FC236}">
                <a16:creationId xmlns:a16="http://schemas.microsoft.com/office/drawing/2014/main" id="{B81A7CFE-71BB-BC45-B798-CDF0F0E73F3D}"/>
              </a:ext>
            </a:extLst>
          </p:cNvPr>
          <p:cNvSpPr txBox="1"/>
          <p:nvPr/>
        </p:nvSpPr>
        <p:spPr>
          <a:xfrm>
            <a:off x="9838324" y="4518012"/>
            <a:ext cx="650284" cy="830997"/>
          </a:xfrm>
          <a:prstGeom prst="rect">
            <a:avLst/>
          </a:prstGeom>
          <a:noFill/>
        </p:spPr>
        <p:txBody>
          <a:bodyPr wrap="square" rtlCol="0">
            <a:spAutoFit/>
          </a:bodyPr>
          <a:lstStyle/>
          <a:p>
            <a:r>
              <a:rPr lang="en-US" sz="4800" dirty="0">
                <a:solidFill>
                  <a:srgbClr val="E30000"/>
                </a:solidFill>
                <a:latin typeface="Cambria" panose="02040503050406030204" pitchFamily="18" charset="0"/>
              </a:rPr>
              <a:t>1.</a:t>
            </a:r>
          </a:p>
        </p:txBody>
      </p:sp>
      <p:sp>
        <p:nvSpPr>
          <p:cNvPr id="39" name="TextBox 38">
            <a:extLst>
              <a:ext uri="{FF2B5EF4-FFF2-40B4-BE49-F238E27FC236}">
                <a16:creationId xmlns:a16="http://schemas.microsoft.com/office/drawing/2014/main" id="{676FF204-CEE1-7C4F-82EA-8347E1D3B171}"/>
              </a:ext>
            </a:extLst>
          </p:cNvPr>
          <p:cNvSpPr txBox="1"/>
          <p:nvPr/>
        </p:nvSpPr>
        <p:spPr>
          <a:xfrm>
            <a:off x="24782376" y="4518012"/>
            <a:ext cx="650284" cy="830997"/>
          </a:xfrm>
          <a:prstGeom prst="rect">
            <a:avLst/>
          </a:prstGeom>
          <a:noFill/>
        </p:spPr>
        <p:txBody>
          <a:bodyPr wrap="square" rtlCol="0">
            <a:spAutoFit/>
          </a:bodyPr>
          <a:lstStyle/>
          <a:p>
            <a:r>
              <a:rPr lang="en-US" sz="4800" dirty="0">
                <a:solidFill>
                  <a:srgbClr val="E30000"/>
                </a:solidFill>
                <a:latin typeface="Cambria" panose="02040503050406030204" pitchFamily="18" charset="0"/>
              </a:rPr>
              <a:t>3.</a:t>
            </a:r>
          </a:p>
        </p:txBody>
      </p:sp>
      <p:sp>
        <p:nvSpPr>
          <p:cNvPr id="43" name="TextBox 42">
            <a:extLst>
              <a:ext uri="{FF2B5EF4-FFF2-40B4-BE49-F238E27FC236}">
                <a16:creationId xmlns:a16="http://schemas.microsoft.com/office/drawing/2014/main" id="{CCA88461-B1CB-0F4A-98EE-0DF46CE83C24}"/>
              </a:ext>
            </a:extLst>
          </p:cNvPr>
          <p:cNvSpPr txBox="1"/>
          <p:nvPr/>
        </p:nvSpPr>
        <p:spPr>
          <a:xfrm>
            <a:off x="9838324" y="19203589"/>
            <a:ext cx="650284" cy="830997"/>
          </a:xfrm>
          <a:prstGeom prst="rect">
            <a:avLst/>
          </a:prstGeom>
          <a:noFill/>
        </p:spPr>
        <p:txBody>
          <a:bodyPr wrap="square" rtlCol="0">
            <a:spAutoFit/>
          </a:bodyPr>
          <a:lstStyle/>
          <a:p>
            <a:r>
              <a:rPr lang="en-US" sz="4800" dirty="0">
                <a:solidFill>
                  <a:srgbClr val="E30000"/>
                </a:solidFill>
                <a:latin typeface="Cambria" panose="02040503050406030204" pitchFamily="18" charset="0"/>
              </a:rPr>
              <a:t>2.</a:t>
            </a:r>
          </a:p>
        </p:txBody>
      </p:sp>
      <p:sp>
        <p:nvSpPr>
          <p:cNvPr id="47" name="TextBox 46">
            <a:extLst>
              <a:ext uri="{FF2B5EF4-FFF2-40B4-BE49-F238E27FC236}">
                <a16:creationId xmlns:a16="http://schemas.microsoft.com/office/drawing/2014/main" id="{A087EF37-DEA0-C347-9609-2F78FB059645}"/>
              </a:ext>
            </a:extLst>
          </p:cNvPr>
          <p:cNvSpPr txBox="1"/>
          <p:nvPr/>
        </p:nvSpPr>
        <p:spPr>
          <a:xfrm>
            <a:off x="24782376" y="19203589"/>
            <a:ext cx="650284" cy="830997"/>
          </a:xfrm>
          <a:prstGeom prst="rect">
            <a:avLst/>
          </a:prstGeom>
          <a:noFill/>
        </p:spPr>
        <p:txBody>
          <a:bodyPr wrap="square" rtlCol="0">
            <a:spAutoFit/>
          </a:bodyPr>
          <a:lstStyle/>
          <a:p>
            <a:r>
              <a:rPr lang="en-US" sz="4800" dirty="0">
                <a:solidFill>
                  <a:srgbClr val="E30000"/>
                </a:solidFill>
                <a:latin typeface="Cambria" panose="02040503050406030204" pitchFamily="18" charset="0"/>
              </a:rPr>
              <a:t>4.</a:t>
            </a:r>
          </a:p>
        </p:txBody>
      </p:sp>
      <p:grpSp>
        <p:nvGrpSpPr>
          <p:cNvPr id="3" name="Group 2">
            <a:extLst>
              <a:ext uri="{FF2B5EF4-FFF2-40B4-BE49-F238E27FC236}">
                <a16:creationId xmlns:a16="http://schemas.microsoft.com/office/drawing/2014/main" id="{378C4C81-7C43-8F46-843A-4C5C0587DFD6}"/>
              </a:ext>
            </a:extLst>
          </p:cNvPr>
          <p:cNvGrpSpPr/>
          <p:nvPr/>
        </p:nvGrpSpPr>
        <p:grpSpPr>
          <a:xfrm>
            <a:off x="19603536" y="-63823"/>
            <a:ext cx="8455678" cy="4463503"/>
            <a:chOff x="17172922" y="-62298"/>
            <a:chExt cx="8455678" cy="4463503"/>
          </a:xfrm>
        </p:grpSpPr>
        <p:grpSp>
          <p:nvGrpSpPr>
            <p:cNvPr id="37" name="Group 36">
              <a:extLst>
                <a:ext uri="{FF2B5EF4-FFF2-40B4-BE49-F238E27FC236}">
                  <a16:creationId xmlns:a16="http://schemas.microsoft.com/office/drawing/2014/main" id="{A4605662-6942-B346-A495-9C74FEBE91B1}"/>
                </a:ext>
              </a:extLst>
            </p:cNvPr>
            <p:cNvGrpSpPr/>
            <p:nvPr/>
          </p:nvGrpSpPr>
          <p:grpSpPr>
            <a:xfrm>
              <a:off x="17482352" y="0"/>
              <a:ext cx="8146248" cy="4401205"/>
              <a:chOff x="651953" y="3680366"/>
              <a:chExt cx="5001596" cy="4401205"/>
            </a:xfrm>
          </p:grpSpPr>
          <p:sp>
            <p:nvSpPr>
              <p:cNvPr id="40" name="TextBox 39">
                <a:extLst>
                  <a:ext uri="{FF2B5EF4-FFF2-40B4-BE49-F238E27FC236}">
                    <a16:creationId xmlns:a16="http://schemas.microsoft.com/office/drawing/2014/main" id="{D67AF6D2-B8CA-DE42-A2F3-C82E80DFC035}"/>
                  </a:ext>
                </a:extLst>
              </p:cNvPr>
              <p:cNvSpPr txBox="1"/>
              <p:nvPr/>
            </p:nvSpPr>
            <p:spPr>
              <a:xfrm>
                <a:off x="651953" y="3680366"/>
                <a:ext cx="5001596" cy="4401205"/>
              </a:xfrm>
              <a:prstGeom prst="rect">
                <a:avLst/>
              </a:prstGeom>
              <a:noFill/>
            </p:spPr>
            <p:txBody>
              <a:bodyPr wrap="square" rtlCol="0">
                <a:spAutoFit/>
              </a:bodyPr>
              <a:lstStyle/>
              <a:p>
                <a:endParaRPr lang="en-US" sz="5400" dirty="0">
                  <a:solidFill>
                    <a:schemeClr val="bg2"/>
                  </a:solidFill>
                  <a:latin typeface="Garamond" panose="02020404030301010803" pitchFamily="18" charset="0"/>
                </a:endParaRPr>
              </a:p>
              <a:p>
                <a:r>
                  <a:rPr lang="en-US" sz="5400" dirty="0">
                    <a:solidFill>
                      <a:schemeClr val="bg2"/>
                    </a:solidFill>
                    <a:latin typeface="Garamond" panose="02020404030301010803" pitchFamily="18" charset="0"/>
                  </a:rPr>
                  <a:t>   @</a:t>
                </a:r>
                <a:r>
                  <a:rPr lang="en-US" sz="4800" dirty="0" err="1">
                    <a:solidFill>
                      <a:schemeClr val="bg2"/>
                    </a:solidFill>
                    <a:latin typeface="Garamond" panose="02020404030301010803" pitchFamily="18" charset="0"/>
                  </a:rPr>
                  <a:t>ross_dahlke</a:t>
                </a:r>
                <a:endParaRPr lang="en-US" sz="4800" dirty="0">
                  <a:solidFill>
                    <a:schemeClr val="bg2"/>
                  </a:solidFill>
                  <a:latin typeface="Garamond" panose="02020404030301010803" pitchFamily="18" charset="0"/>
                </a:endParaRPr>
              </a:p>
              <a:p>
                <a:r>
                  <a:rPr lang="en-US" sz="4800" dirty="0">
                    <a:solidFill>
                      <a:schemeClr val="bg2"/>
                    </a:solidFill>
                    <a:latin typeface="Garamond" panose="02020404030301010803" pitchFamily="18" charset="0"/>
                  </a:rPr>
                  <a:t>    </a:t>
                </a:r>
                <a:r>
                  <a:rPr lang="en-US" sz="4800" dirty="0" err="1">
                    <a:solidFill>
                      <a:schemeClr val="bg2"/>
                    </a:solidFill>
                    <a:latin typeface="Garamond" panose="02020404030301010803" pitchFamily="18" charset="0"/>
                  </a:rPr>
                  <a:t>github.com</a:t>
                </a:r>
                <a:r>
                  <a:rPr lang="en-US" sz="4800" dirty="0">
                    <a:solidFill>
                      <a:schemeClr val="bg2"/>
                    </a:solidFill>
                    <a:latin typeface="Garamond" panose="02020404030301010803" pitchFamily="18" charset="0"/>
                  </a:rPr>
                  <a:t>/</a:t>
                </a:r>
                <a:r>
                  <a:rPr lang="en-US" sz="4800" dirty="0" err="1">
                    <a:solidFill>
                      <a:schemeClr val="bg2"/>
                    </a:solidFill>
                    <a:latin typeface="Garamond" panose="02020404030301010803" pitchFamily="18" charset="0"/>
                  </a:rPr>
                  <a:t>rossdahlke</a:t>
                </a:r>
                <a:endParaRPr lang="en-US" sz="4800" dirty="0">
                  <a:solidFill>
                    <a:schemeClr val="bg2"/>
                  </a:solidFill>
                  <a:latin typeface="Garamond" panose="02020404030301010803" pitchFamily="18" charset="0"/>
                </a:endParaRPr>
              </a:p>
              <a:p>
                <a:r>
                  <a:rPr lang="en-US" sz="4800" dirty="0">
                    <a:solidFill>
                      <a:schemeClr val="bg2"/>
                    </a:solidFill>
                    <a:latin typeface="Garamond" panose="02020404030301010803" pitchFamily="18" charset="0"/>
                  </a:rPr>
                  <a:t>    Stanford University</a:t>
                </a:r>
              </a:p>
              <a:p>
                <a:r>
                  <a:rPr lang="en-US" sz="4800" dirty="0">
                    <a:solidFill>
                      <a:schemeClr val="bg2"/>
                    </a:solidFill>
                    <a:latin typeface="Garamond" panose="02020404030301010803" pitchFamily="18" charset="0"/>
                  </a:rPr>
                  <a:t>    </a:t>
                </a:r>
                <a:r>
                  <a:rPr lang="en-US" sz="4800" dirty="0" err="1">
                    <a:solidFill>
                      <a:schemeClr val="bg2"/>
                    </a:solidFill>
                    <a:latin typeface="Garamond" panose="02020404030301010803" pitchFamily="18" charset="0"/>
                  </a:rPr>
                  <a:t>rdahlke@stanford.edu</a:t>
                </a:r>
                <a:endParaRPr lang="en-US" sz="4800" dirty="0">
                  <a:solidFill>
                    <a:schemeClr val="bg2"/>
                  </a:solidFill>
                  <a:latin typeface="Garamond" panose="02020404030301010803" pitchFamily="18" charset="0"/>
                </a:endParaRPr>
              </a:p>
              <a:p>
                <a:endParaRPr lang="en-US" sz="2800" dirty="0">
                  <a:solidFill>
                    <a:schemeClr val="bg2">
                      <a:lumMod val="50000"/>
                    </a:schemeClr>
                  </a:solidFill>
                  <a:latin typeface="Garamond" panose="02020404030301010803" pitchFamily="18" charset="0"/>
                </a:endParaRPr>
              </a:p>
            </p:txBody>
          </p:sp>
          <p:pic>
            <p:nvPicPr>
              <p:cNvPr id="46" name="Picture 4" descr="Email Icon Large Envelope | Ikon gratis, Clip art, Foto abstrak">
                <a:extLst>
                  <a:ext uri="{FF2B5EF4-FFF2-40B4-BE49-F238E27FC236}">
                    <a16:creationId xmlns:a16="http://schemas.microsoft.com/office/drawing/2014/main" id="{B795FC6D-EDCC-1241-B324-3F22FAD17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71646" y="5602910"/>
                <a:ext cx="333607" cy="238251"/>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49" descr="A red and white x - ray&#10;&#10;Description automatically generated with low confidence">
              <a:extLst>
                <a:ext uri="{FF2B5EF4-FFF2-40B4-BE49-F238E27FC236}">
                  <a16:creationId xmlns:a16="http://schemas.microsoft.com/office/drawing/2014/main" id="{2FD4460D-9DAA-0641-AD7B-ECF6C37C85DB}"/>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7399722" y="2503105"/>
              <a:ext cx="455498" cy="690291"/>
            </a:xfrm>
            <a:prstGeom prst="rect">
              <a:avLst/>
            </a:prstGeom>
          </p:spPr>
        </p:pic>
        <p:pic>
          <p:nvPicPr>
            <p:cNvPr id="51" name="Picture 2" descr="Twitter Logo | The most famous brands and company logos in the world">
              <a:extLst>
                <a:ext uri="{FF2B5EF4-FFF2-40B4-BE49-F238E27FC236}">
                  <a16:creationId xmlns:a16="http://schemas.microsoft.com/office/drawing/2014/main" id="{E227724B-0171-AA49-A570-5EC0345F0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2922" y="968941"/>
              <a:ext cx="1106192" cy="62223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Email Icon Large Envelope | Ikon gratis, Clip art, Foto abstrak">
              <a:extLst>
                <a:ext uri="{FF2B5EF4-FFF2-40B4-BE49-F238E27FC236}">
                  <a16:creationId xmlns:a16="http://schemas.microsoft.com/office/drawing/2014/main" id="{3287B7D5-AF3E-B540-B95D-BA961E7BB52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flipH="1">
              <a:off x="17286281" y="3353483"/>
              <a:ext cx="682381" cy="4873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ite github 11 icon - Free white social icons">
              <a:extLst>
                <a:ext uri="{FF2B5EF4-FFF2-40B4-BE49-F238E27FC236}">
                  <a16:creationId xmlns:a16="http://schemas.microsoft.com/office/drawing/2014/main" id="{7164AAAA-44B8-BC4D-8415-850C5E3BDD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86281" y="1622326"/>
              <a:ext cx="748461" cy="7484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C36D9F9-3597-D448-BE84-625C18545EC3}"/>
                </a:ext>
              </a:extLst>
            </p:cNvPr>
            <p:cNvSpPr/>
            <p:nvPr/>
          </p:nvSpPr>
          <p:spPr>
            <a:xfrm>
              <a:off x="17257439" y="-62298"/>
              <a:ext cx="3938450" cy="1015663"/>
            </a:xfrm>
            <a:prstGeom prst="rect">
              <a:avLst/>
            </a:prstGeom>
          </p:spPr>
          <p:txBody>
            <a:bodyPr wrap="none">
              <a:spAutoFit/>
            </a:bodyPr>
            <a:lstStyle/>
            <a:p>
              <a:r>
                <a:rPr lang="en-US" sz="6000" dirty="0">
                  <a:solidFill>
                    <a:schemeClr val="bg2"/>
                  </a:solidFill>
                  <a:latin typeface="Garamond" panose="02020404030301010803" pitchFamily="18" charset="0"/>
                </a:rPr>
                <a:t>Ross Dahlke</a:t>
              </a:r>
            </a:p>
          </p:txBody>
        </p:sp>
      </p:grpSp>
      <p:pic>
        <p:nvPicPr>
          <p:cNvPr id="53" name="Picture 52" descr="A red and white x - ray&#10;&#10;Description automatically generated with low confidence">
            <a:extLst>
              <a:ext uri="{FF2B5EF4-FFF2-40B4-BE49-F238E27FC236}">
                <a16:creationId xmlns:a16="http://schemas.microsoft.com/office/drawing/2014/main" id="{735E0E9E-D502-6349-A2FD-329C80465B76}"/>
              </a:ext>
            </a:extLst>
          </p:cNvPr>
          <p:cNvPicPr>
            <a:picLocks noChangeAspect="1"/>
          </p:cNvPicPr>
          <p:nvPr/>
        </p:nvPicPr>
        <p:blipFill>
          <a:blip r:embed="rId3">
            <a:alphaModFix/>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27405327" y="130967"/>
            <a:ext cx="2816770" cy="4268713"/>
          </a:xfrm>
          <a:prstGeom prst="rect">
            <a:avLst/>
          </a:prstGeom>
        </p:spPr>
      </p:pic>
      <p:pic>
        <p:nvPicPr>
          <p:cNvPr id="54" name="Picture 6" descr="Stanford Social Media Lab – The Stanford Social Media Lab works on  understanding psychological and interpersonal processes in social media.">
            <a:extLst>
              <a:ext uri="{FF2B5EF4-FFF2-40B4-BE49-F238E27FC236}">
                <a16:creationId xmlns:a16="http://schemas.microsoft.com/office/drawing/2014/main" id="{00333A15-836E-7345-A9EF-AA2D299AD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21825" y="0"/>
            <a:ext cx="8797376" cy="45306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iagram&#10;&#10;Description automatically generated">
            <a:extLst>
              <a:ext uri="{FF2B5EF4-FFF2-40B4-BE49-F238E27FC236}">
                <a16:creationId xmlns:a16="http://schemas.microsoft.com/office/drawing/2014/main" id="{56C67C45-B166-584C-96D7-0441D291B5A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44117" y="4586642"/>
            <a:ext cx="12090213" cy="14761705"/>
          </a:xfrm>
          <a:prstGeom prst="rect">
            <a:avLst/>
          </a:prstGeom>
        </p:spPr>
      </p:pic>
      <p:pic>
        <p:nvPicPr>
          <p:cNvPr id="13" name="Picture 12" descr="Diagram&#10;&#10;Description automatically generated">
            <a:extLst>
              <a:ext uri="{FF2B5EF4-FFF2-40B4-BE49-F238E27FC236}">
                <a16:creationId xmlns:a16="http://schemas.microsoft.com/office/drawing/2014/main" id="{EBAE5CA9-8571-8B47-AC7F-FA5693DB46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63466" y="20034586"/>
            <a:ext cx="13574462" cy="9117176"/>
          </a:xfrm>
          <a:prstGeom prst="rect">
            <a:avLst/>
          </a:prstGeom>
        </p:spPr>
      </p:pic>
      <p:pic>
        <p:nvPicPr>
          <p:cNvPr id="18" name="Picture 17" descr="Chart, bar chart&#10;&#10;Description automatically generated">
            <a:extLst>
              <a:ext uri="{FF2B5EF4-FFF2-40B4-BE49-F238E27FC236}">
                <a16:creationId xmlns:a16="http://schemas.microsoft.com/office/drawing/2014/main" id="{B9BF1A2D-D68C-F042-AF2F-5B8ED015A9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850178" y="5021538"/>
            <a:ext cx="13394159" cy="14182051"/>
          </a:xfrm>
          <a:prstGeom prst="rect">
            <a:avLst/>
          </a:prstGeom>
        </p:spPr>
      </p:pic>
      <p:pic>
        <p:nvPicPr>
          <p:cNvPr id="55" name="Picture 54" descr="Chart&#10;&#10;Description automatically generated">
            <a:extLst>
              <a:ext uri="{FF2B5EF4-FFF2-40B4-BE49-F238E27FC236}">
                <a16:creationId xmlns:a16="http://schemas.microsoft.com/office/drawing/2014/main" id="{77A04ED9-8332-6D46-B1E8-18B3AD05F51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082944" y="19645667"/>
            <a:ext cx="11103757" cy="10391731"/>
          </a:xfrm>
          <a:prstGeom prst="rect">
            <a:avLst/>
          </a:prstGeom>
        </p:spPr>
      </p:pic>
      <p:pic>
        <p:nvPicPr>
          <p:cNvPr id="56" name="Picture 55">
            <a:extLst>
              <a:ext uri="{FF2B5EF4-FFF2-40B4-BE49-F238E27FC236}">
                <a16:creationId xmlns:a16="http://schemas.microsoft.com/office/drawing/2014/main" id="{AC54E20E-E1E0-D045-8F04-353BEB6BE3A7}"/>
              </a:ext>
            </a:extLst>
          </p:cNvPr>
          <p:cNvPicPr>
            <a:picLocks noChangeAspect="1"/>
          </p:cNvPicPr>
          <p:nvPr/>
        </p:nvPicPr>
        <p:blipFill>
          <a:blip r:embed="rId14"/>
          <a:stretch>
            <a:fillRect/>
          </a:stretch>
        </p:blipFill>
        <p:spPr>
          <a:xfrm>
            <a:off x="3702411" y="20795439"/>
            <a:ext cx="4927600" cy="3771900"/>
          </a:xfrm>
          <a:prstGeom prst="rect">
            <a:avLst/>
          </a:prstGeom>
        </p:spPr>
      </p:pic>
      <p:pic>
        <p:nvPicPr>
          <p:cNvPr id="57" name="Picture 56">
            <a:extLst>
              <a:ext uri="{FF2B5EF4-FFF2-40B4-BE49-F238E27FC236}">
                <a16:creationId xmlns:a16="http://schemas.microsoft.com/office/drawing/2014/main" id="{60C9EBD0-313C-5C41-9B7E-35A91E5DAE0B}"/>
              </a:ext>
            </a:extLst>
          </p:cNvPr>
          <p:cNvPicPr>
            <a:picLocks noChangeAspect="1"/>
          </p:cNvPicPr>
          <p:nvPr/>
        </p:nvPicPr>
        <p:blipFill>
          <a:blip r:embed="rId15"/>
          <a:stretch>
            <a:fillRect/>
          </a:stretch>
        </p:blipFill>
        <p:spPr>
          <a:xfrm>
            <a:off x="317211" y="25541798"/>
            <a:ext cx="8801807" cy="2731200"/>
          </a:xfrm>
          <a:prstGeom prst="rect">
            <a:avLst/>
          </a:prstGeom>
        </p:spPr>
      </p:pic>
      <p:cxnSp>
        <p:nvCxnSpPr>
          <p:cNvPr id="59" name="Straight Connector 58">
            <a:extLst>
              <a:ext uri="{FF2B5EF4-FFF2-40B4-BE49-F238E27FC236}">
                <a16:creationId xmlns:a16="http://schemas.microsoft.com/office/drawing/2014/main" id="{12A56791-7400-324F-A15A-8AA868E92C90}"/>
              </a:ext>
            </a:extLst>
          </p:cNvPr>
          <p:cNvCxnSpPr/>
          <p:nvPr/>
        </p:nvCxnSpPr>
        <p:spPr>
          <a:xfrm>
            <a:off x="9535887" y="4933510"/>
            <a:ext cx="0" cy="26651231"/>
          </a:xfrm>
          <a:prstGeom prst="line">
            <a:avLst/>
          </a:prstGeom>
          <a:ln w="76200">
            <a:solidFill>
              <a:srgbClr val="6B2D7C"/>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F1E9AD-D3ED-1D40-BC0B-B84841D0A245}"/>
              </a:ext>
            </a:extLst>
          </p:cNvPr>
          <p:cNvCxnSpPr/>
          <p:nvPr/>
        </p:nvCxnSpPr>
        <p:spPr>
          <a:xfrm>
            <a:off x="23986090" y="5021538"/>
            <a:ext cx="0" cy="26651231"/>
          </a:xfrm>
          <a:prstGeom prst="line">
            <a:avLst/>
          </a:prstGeom>
          <a:ln w="76200">
            <a:solidFill>
              <a:srgbClr val="6B2D7C"/>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7AEB76-1099-7140-A77B-13E6D86FF631}"/>
              </a:ext>
            </a:extLst>
          </p:cNvPr>
          <p:cNvSpPr/>
          <p:nvPr/>
        </p:nvSpPr>
        <p:spPr>
          <a:xfrm>
            <a:off x="0" y="4586642"/>
            <a:ext cx="9535887" cy="10043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lide Number Placeholder 60">
            <a:extLst>
              <a:ext uri="{FF2B5EF4-FFF2-40B4-BE49-F238E27FC236}">
                <a16:creationId xmlns:a16="http://schemas.microsoft.com/office/drawing/2014/main" id="{AA619F27-3789-2247-9653-C3E3D10E2AF8}"/>
              </a:ext>
            </a:extLst>
          </p:cNvPr>
          <p:cNvSpPr>
            <a:spLocks noGrp="1"/>
          </p:cNvSpPr>
          <p:nvPr>
            <p:ph type="sldNum" sz="quarter" idx="12"/>
          </p:nvPr>
        </p:nvSpPr>
        <p:spPr/>
        <p:txBody>
          <a:bodyPr/>
          <a:lstStyle/>
          <a:p>
            <a:fld id="{80832CA4-6E88-4FC7-BF03-B5B1863C1115}" type="slidenum">
              <a:rPr lang="en-US" smtClean="0"/>
              <a:t>1</a:t>
            </a:fld>
            <a:endParaRPr lang="en-US"/>
          </a:p>
        </p:txBody>
      </p:sp>
    </p:spTree>
    <p:extLst>
      <p:ext uri="{BB962C8B-B14F-4D97-AF65-F5344CB8AC3E}">
        <p14:creationId xmlns:p14="http://schemas.microsoft.com/office/powerpoint/2010/main" val="1550807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E8299D-DE39-2945-BA77-A7030300FEDB}"/>
              </a:ext>
            </a:extLst>
          </p:cNvPr>
          <p:cNvSpPr>
            <a:spLocks noGrp="1"/>
          </p:cNvSpPr>
          <p:nvPr>
            <p:ph type="sldNum" sz="quarter" idx="12"/>
          </p:nvPr>
        </p:nvSpPr>
        <p:spPr/>
        <p:txBody>
          <a:bodyPr/>
          <a:lstStyle/>
          <a:p>
            <a:fld id="{80832CA4-6E88-4FC7-BF03-B5B1863C1115}" type="slidenum">
              <a:rPr lang="en-US" smtClean="0"/>
              <a:t>10</a:t>
            </a:fld>
            <a:endParaRPr lang="en-US"/>
          </a:p>
        </p:txBody>
      </p:sp>
      <p:pic>
        <p:nvPicPr>
          <p:cNvPr id="3" name="Picture 2">
            <a:extLst>
              <a:ext uri="{FF2B5EF4-FFF2-40B4-BE49-F238E27FC236}">
                <a16:creationId xmlns:a16="http://schemas.microsoft.com/office/drawing/2014/main" id="{1E3D3423-0E30-5C44-8A40-A4A13FA703E5}"/>
              </a:ext>
            </a:extLst>
          </p:cNvPr>
          <p:cNvPicPr>
            <a:picLocks noChangeAspect="1"/>
          </p:cNvPicPr>
          <p:nvPr/>
        </p:nvPicPr>
        <p:blipFill rotWithShape="1">
          <a:blip r:embed="rId3">
            <a:extLst>
              <a:ext uri="{28A0092B-C50C-407E-A947-70E740481C1C}">
                <a14:useLocalDpi xmlns:a14="http://schemas.microsoft.com/office/drawing/2010/main" val="0"/>
              </a:ext>
            </a:extLst>
          </a:blip>
          <a:srcRect l="62237" t="5977" b="32159"/>
          <a:stretch/>
        </p:blipFill>
        <p:spPr>
          <a:xfrm>
            <a:off x="0" y="0"/>
            <a:ext cx="24001501" cy="32918400"/>
          </a:xfrm>
          <a:prstGeom prst="rect">
            <a:avLst/>
          </a:prstGeom>
        </p:spPr>
      </p:pic>
      <p:sp>
        <p:nvSpPr>
          <p:cNvPr id="7" name="Freeform 6">
            <a:extLst>
              <a:ext uri="{FF2B5EF4-FFF2-40B4-BE49-F238E27FC236}">
                <a16:creationId xmlns:a16="http://schemas.microsoft.com/office/drawing/2014/main" id="{5A1E0DD9-14D2-DE4F-A40C-4097501E39BF}"/>
              </a:ext>
            </a:extLst>
          </p:cNvPr>
          <p:cNvSpPr/>
          <p:nvPr/>
        </p:nvSpPr>
        <p:spPr>
          <a:xfrm>
            <a:off x="2" y="0"/>
            <a:ext cx="39319199" cy="32918400"/>
          </a:xfrm>
          <a:custGeom>
            <a:avLst/>
            <a:gdLst>
              <a:gd name="connsiteX0" fmla="*/ 348343 w 39319199"/>
              <a:gd name="connsiteY0" fmla="*/ 4223658 h 32918400"/>
              <a:gd name="connsiteX1" fmla="*/ 348343 w 39319199"/>
              <a:gd name="connsiteY1" fmla="*/ 27736800 h 32918400"/>
              <a:gd name="connsiteX2" fmla="*/ 24001499 w 39319199"/>
              <a:gd name="connsiteY2" fmla="*/ 27736800 h 32918400"/>
              <a:gd name="connsiteX3" fmla="*/ 24001499 w 39319199"/>
              <a:gd name="connsiteY3" fmla="*/ 4223658 h 32918400"/>
              <a:gd name="connsiteX4" fmla="*/ 0 w 39319199"/>
              <a:gd name="connsiteY4" fmla="*/ 0 h 32918400"/>
              <a:gd name="connsiteX5" fmla="*/ 39319199 w 39319199"/>
              <a:gd name="connsiteY5" fmla="*/ 0 h 32918400"/>
              <a:gd name="connsiteX6" fmla="*/ 39319199 w 39319199"/>
              <a:gd name="connsiteY6" fmla="*/ 32918400 h 32918400"/>
              <a:gd name="connsiteX7" fmla="*/ 0 w 39319199"/>
              <a:gd name="connsiteY7" fmla="*/ 32918400 h 329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19199" h="32918400">
                <a:moveTo>
                  <a:pt x="348343" y="4223658"/>
                </a:moveTo>
                <a:lnTo>
                  <a:pt x="348343" y="27736800"/>
                </a:lnTo>
                <a:lnTo>
                  <a:pt x="24001499" y="27736800"/>
                </a:lnTo>
                <a:lnTo>
                  <a:pt x="24001499" y="4223658"/>
                </a:lnTo>
                <a:close/>
                <a:moveTo>
                  <a:pt x="0" y="0"/>
                </a:moveTo>
                <a:lnTo>
                  <a:pt x="39319199" y="0"/>
                </a:lnTo>
                <a:lnTo>
                  <a:pt x="39319199" y="32918400"/>
                </a:lnTo>
                <a:lnTo>
                  <a:pt x="0" y="32918400"/>
                </a:lnTo>
                <a:close/>
              </a:path>
            </a:pathLst>
          </a:cu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197695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DBD5F9-C422-D842-B2AA-0E4D83243305}"/>
              </a:ext>
            </a:extLst>
          </p:cNvPr>
          <p:cNvSpPr>
            <a:spLocks noGrp="1"/>
          </p:cNvSpPr>
          <p:nvPr>
            <p:ph type="sldNum" sz="quarter" idx="12"/>
          </p:nvPr>
        </p:nvSpPr>
        <p:spPr/>
        <p:txBody>
          <a:bodyPr/>
          <a:lstStyle/>
          <a:p>
            <a:fld id="{80832CA4-6E88-4FC7-BF03-B5B1863C1115}" type="slidenum">
              <a:rPr lang="en-US" smtClean="0"/>
              <a:t>11</a:t>
            </a:fld>
            <a:endParaRPr lang="en-US"/>
          </a:p>
        </p:txBody>
      </p:sp>
      <p:pic>
        <p:nvPicPr>
          <p:cNvPr id="4" name="Picture 3">
            <a:extLst>
              <a:ext uri="{FF2B5EF4-FFF2-40B4-BE49-F238E27FC236}">
                <a16:creationId xmlns:a16="http://schemas.microsoft.com/office/drawing/2014/main" id="{B17078FF-3E99-A74A-B91C-A02CEEAA8C57}"/>
              </a:ext>
            </a:extLst>
          </p:cNvPr>
          <p:cNvPicPr>
            <a:picLocks noChangeAspect="1"/>
          </p:cNvPicPr>
          <p:nvPr/>
        </p:nvPicPr>
        <p:blipFill rotWithShape="1">
          <a:blip r:embed="rId2">
            <a:extLst>
              <a:ext uri="{28A0092B-C50C-407E-A947-70E740481C1C}">
                <a14:useLocalDpi xmlns:a14="http://schemas.microsoft.com/office/drawing/2010/main" val="0"/>
              </a:ext>
            </a:extLst>
          </a:blip>
          <a:srcRect l="61905" t="49144" b="1"/>
          <a:stretch/>
        </p:blipFill>
        <p:spPr>
          <a:xfrm>
            <a:off x="0" y="-1"/>
            <a:ext cx="26691771" cy="29831539"/>
          </a:xfrm>
          <a:prstGeom prst="rect">
            <a:avLst/>
          </a:prstGeom>
        </p:spPr>
      </p:pic>
      <p:sp>
        <p:nvSpPr>
          <p:cNvPr id="7" name="Freeform 6">
            <a:extLst>
              <a:ext uri="{FF2B5EF4-FFF2-40B4-BE49-F238E27FC236}">
                <a16:creationId xmlns:a16="http://schemas.microsoft.com/office/drawing/2014/main" id="{6FC65C57-BA5B-514D-A668-788E25A1158C}"/>
              </a:ext>
            </a:extLst>
          </p:cNvPr>
          <p:cNvSpPr/>
          <p:nvPr/>
        </p:nvSpPr>
        <p:spPr>
          <a:xfrm>
            <a:off x="2" y="0"/>
            <a:ext cx="39319199" cy="32918400"/>
          </a:xfrm>
          <a:custGeom>
            <a:avLst/>
            <a:gdLst>
              <a:gd name="connsiteX0" fmla="*/ 435429 w 39319199"/>
              <a:gd name="connsiteY0" fmla="*/ 5268687 h 32918400"/>
              <a:gd name="connsiteX1" fmla="*/ 435429 w 39319199"/>
              <a:gd name="connsiteY1" fmla="*/ 26212800 h 32918400"/>
              <a:gd name="connsiteX2" fmla="*/ 23382511 w 39319199"/>
              <a:gd name="connsiteY2" fmla="*/ 26212800 h 32918400"/>
              <a:gd name="connsiteX3" fmla="*/ 23382511 w 39319199"/>
              <a:gd name="connsiteY3" fmla="*/ 5268687 h 32918400"/>
              <a:gd name="connsiteX4" fmla="*/ 0 w 39319199"/>
              <a:gd name="connsiteY4" fmla="*/ 0 h 32918400"/>
              <a:gd name="connsiteX5" fmla="*/ 39319199 w 39319199"/>
              <a:gd name="connsiteY5" fmla="*/ 0 h 32918400"/>
              <a:gd name="connsiteX6" fmla="*/ 39319199 w 39319199"/>
              <a:gd name="connsiteY6" fmla="*/ 32918400 h 32918400"/>
              <a:gd name="connsiteX7" fmla="*/ 0 w 39319199"/>
              <a:gd name="connsiteY7" fmla="*/ 32918400 h 329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19199" h="32918400">
                <a:moveTo>
                  <a:pt x="435429" y="5268687"/>
                </a:moveTo>
                <a:lnTo>
                  <a:pt x="435429" y="26212800"/>
                </a:lnTo>
                <a:lnTo>
                  <a:pt x="23382511" y="26212800"/>
                </a:lnTo>
                <a:lnTo>
                  <a:pt x="23382511" y="5268687"/>
                </a:lnTo>
                <a:close/>
                <a:moveTo>
                  <a:pt x="0" y="0"/>
                </a:moveTo>
                <a:lnTo>
                  <a:pt x="39319199" y="0"/>
                </a:lnTo>
                <a:lnTo>
                  <a:pt x="39319199" y="32918400"/>
                </a:lnTo>
                <a:lnTo>
                  <a:pt x="0" y="32918400"/>
                </a:lnTo>
                <a:close/>
              </a:path>
            </a:pathLst>
          </a:cu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498658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7C5D09-4C81-D847-9C3C-7DE903850E8E}"/>
              </a:ext>
            </a:extLst>
          </p:cNvPr>
          <p:cNvSpPr>
            <a:spLocks noGrp="1"/>
          </p:cNvSpPr>
          <p:nvPr>
            <p:ph type="sldNum" sz="quarter" idx="12"/>
          </p:nvPr>
        </p:nvSpPr>
        <p:spPr/>
        <p:txBody>
          <a:bodyPr/>
          <a:lstStyle/>
          <a:p>
            <a:fld id="{80832CA4-6E88-4FC7-BF03-B5B1863C1115}" type="slidenum">
              <a:rPr lang="en-US" smtClean="0"/>
              <a:t>12</a:t>
            </a:fld>
            <a:endParaRPr lang="en-US"/>
          </a:p>
        </p:txBody>
      </p:sp>
      <p:pic>
        <p:nvPicPr>
          <p:cNvPr id="4" name="Picture 3">
            <a:extLst>
              <a:ext uri="{FF2B5EF4-FFF2-40B4-BE49-F238E27FC236}">
                <a16:creationId xmlns:a16="http://schemas.microsoft.com/office/drawing/2014/main" id="{B79087DC-EF95-4940-A2ED-61994834B8E9}"/>
              </a:ext>
            </a:extLst>
          </p:cNvPr>
          <p:cNvPicPr>
            <a:picLocks noChangeAspect="1"/>
          </p:cNvPicPr>
          <p:nvPr/>
        </p:nvPicPr>
        <p:blipFill rotWithShape="1">
          <a:blip r:embed="rId2">
            <a:extLst>
              <a:ext uri="{28A0092B-C50C-407E-A947-70E740481C1C}">
                <a14:useLocalDpi xmlns:a14="http://schemas.microsoft.com/office/drawing/2010/main" val="0"/>
              </a:ext>
            </a:extLst>
          </a:blip>
          <a:srcRect t="69822" r="52492"/>
          <a:stretch/>
        </p:blipFill>
        <p:spPr>
          <a:xfrm>
            <a:off x="0" y="0"/>
            <a:ext cx="39319200" cy="20910012"/>
          </a:xfrm>
          <a:prstGeom prst="rect">
            <a:avLst/>
          </a:prstGeom>
        </p:spPr>
      </p:pic>
      <p:sp>
        <p:nvSpPr>
          <p:cNvPr id="7" name="Freeform 6">
            <a:extLst>
              <a:ext uri="{FF2B5EF4-FFF2-40B4-BE49-F238E27FC236}">
                <a16:creationId xmlns:a16="http://schemas.microsoft.com/office/drawing/2014/main" id="{C51BAAD1-5975-C446-9C5B-AA0CF134ED07}"/>
              </a:ext>
            </a:extLst>
          </p:cNvPr>
          <p:cNvSpPr/>
          <p:nvPr/>
        </p:nvSpPr>
        <p:spPr>
          <a:xfrm>
            <a:off x="2" y="0"/>
            <a:ext cx="39319199" cy="32918400"/>
          </a:xfrm>
          <a:custGeom>
            <a:avLst/>
            <a:gdLst>
              <a:gd name="connsiteX0" fmla="*/ 0 w 39319199"/>
              <a:gd name="connsiteY0" fmla="*/ 0 h 32918400"/>
              <a:gd name="connsiteX1" fmla="*/ 39319199 w 39319199"/>
              <a:gd name="connsiteY1" fmla="*/ 0 h 32918400"/>
              <a:gd name="connsiteX2" fmla="*/ 39319199 w 39319199"/>
              <a:gd name="connsiteY2" fmla="*/ 32918400 h 32918400"/>
              <a:gd name="connsiteX3" fmla="*/ 0 w 39319199"/>
              <a:gd name="connsiteY3" fmla="*/ 32918400 h 32918400"/>
              <a:gd name="connsiteX4" fmla="*/ 0 w 39319199"/>
              <a:gd name="connsiteY4" fmla="*/ 16459200 h 32918400"/>
              <a:gd name="connsiteX5" fmla="*/ 19659599 w 39319199"/>
              <a:gd name="connsiteY5" fmla="*/ 16459200 h 32918400"/>
              <a:gd name="connsiteX6" fmla="*/ 19659599 w 39319199"/>
              <a:gd name="connsiteY6" fmla="*/ 11146972 h 32918400"/>
              <a:gd name="connsiteX7" fmla="*/ 0 w 39319199"/>
              <a:gd name="connsiteY7" fmla="*/ 11146972 h 3291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19199" h="32918400">
                <a:moveTo>
                  <a:pt x="0" y="0"/>
                </a:moveTo>
                <a:lnTo>
                  <a:pt x="39319199" y="0"/>
                </a:lnTo>
                <a:lnTo>
                  <a:pt x="39319199" y="32918400"/>
                </a:lnTo>
                <a:lnTo>
                  <a:pt x="0" y="32918400"/>
                </a:lnTo>
                <a:lnTo>
                  <a:pt x="0" y="16459200"/>
                </a:lnTo>
                <a:lnTo>
                  <a:pt x="19659599" y="16459200"/>
                </a:lnTo>
                <a:lnTo>
                  <a:pt x="19659599" y="11146972"/>
                </a:lnTo>
                <a:lnTo>
                  <a:pt x="0" y="11146972"/>
                </a:lnTo>
                <a:close/>
              </a:path>
            </a:pathLst>
          </a:cu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296946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81546B-256E-014E-8D41-EFFBBF4E3F33}"/>
              </a:ext>
            </a:extLst>
          </p:cNvPr>
          <p:cNvSpPr>
            <a:spLocks noGrp="1"/>
          </p:cNvSpPr>
          <p:nvPr>
            <p:ph type="sldNum" sz="quarter" idx="12"/>
          </p:nvPr>
        </p:nvSpPr>
        <p:spPr/>
        <p:txBody>
          <a:bodyPr/>
          <a:lstStyle/>
          <a:p>
            <a:fld id="{80832CA4-6E88-4FC7-BF03-B5B1863C1115}" type="slidenum">
              <a:rPr lang="en-US" smtClean="0"/>
              <a:t>13</a:t>
            </a:fld>
            <a:endParaRPr lang="en-US"/>
          </a:p>
        </p:txBody>
      </p:sp>
      <p:pic>
        <p:nvPicPr>
          <p:cNvPr id="4" name="Picture 3">
            <a:extLst>
              <a:ext uri="{FF2B5EF4-FFF2-40B4-BE49-F238E27FC236}">
                <a16:creationId xmlns:a16="http://schemas.microsoft.com/office/drawing/2014/main" id="{3EF0C914-EF5D-764F-BEB2-C66C13EA7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9319200" cy="32918400"/>
          </a:xfrm>
          <a:prstGeom prst="rect">
            <a:avLst/>
          </a:prstGeom>
        </p:spPr>
      </p:pic>
    </p:spTree>
    <p:extLst>
      <p:ext uri="{BB962C8B-B14F-4D97-AF65-F5344CB8AC3E}">
        <p14:creationId xmlns:p14="http://schemas.microsoft.com/office/powerpoint/2010/main" val="959510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13BD4-727C-334D-B805-72E3AC7658F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B6881461-F1A7-C049-BD89-691F0EF5B1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43" y="-36455"/>
            <a:ext cx="39362743" cy="32954855"/>
          </a:xfrm>
        </p:spPr>
      </p:pic>
      <p:sp>
        <p:nvSpPr>
          <p:cNvPr id="4" name="Slide Number Placeholder 3">
            <a:extLst>
              <a:ext uri="{FF2B5EF4-FFF2-40B4-BE49-F238E27FC236}">
                <a16:creationId xmlns:a16="http://schemas.microsoft.com/office/drawing/2014/main" id="{AF936BB0-B166-CE45-BE0F-A27A5400A99E}"/>
              </a:ext>
            </a:extLst>
          </p:cNvPr>
          <p:cNvSpPr>
            <a:spLocks noGrp="1"/>
          </p:cNvSpPr>
          <p:nvPr>
            <p:ph type="sldNum" sz="quarter" idx="12"/>
          </p:nvPr>
        </p:nvSpPr>
        <p:spPr/>
        <p:txBody>
          <a:bodyPr/>
          <a:lstStyle/>
          <a:p>
            <a:fld id="{80832CA4-6E88-4FC7-BF03-B5B1863C1115}" type="slidenum">
              <a:rPr lang="en-US" smtClean="0"/>
              <a:t>2</a:t>
            </a:fld>
            <a:endParaRPr lang="en-US"/>
          </a:p>
        </p:txBody>
      </p:sp>
    </p:spTree>
    <p:extLst>
      <p:ext uri="{BB962C8B-B14F-4D97-AF65-F5344CB8AC3E}">
        <p14:creationId xmlns:p14="http://schemas.microsoft.com/office/powerpoint/2010/main" val="97927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27EF29-50F9-344C-9C67-4D51BF9E84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9190" r="49639" b="40448"/>
          <a:stretch/>
        </p:blipFill>
        <p:spPr>
          <a:xfrm>
            <a:off x="0" y="0"/>
            <a:ext cx="39319200" cy="32918400"/>
          </a:xfrm>
        </p:spPr>
      </p:pic>
      <p:sp>
        <p:nvSpPr>
          <p:cNvPr id="18" name="Freeform 17">
            <a:extLst>
              <a:ext uri="{FF2B5EF4-FFF2-40B4-BE49-F238E27FC236}">
                <a16:creationId xmlns:a16="http://schemas.microsoft.com/office/drawing/2014/main" id="{0B4A0F65-8E94-7C43-A7BF-7C0E35493436}"/>
              </a:ext>
            </a:extLst>
          </p:cNvPr>
          <p:cNvSpPr/>
          <p:nvPr/>
        </p:nvSpPr>
        <p:spPr>
          <a:xfrm>
            <a:off x="-43543" y="-130439"/>
            <a:ext cx="39362743" cy="33048841"/>
          </a:xfrm>
          <a:custGeom>
            <a:avLst/>
            <a:gdLst>
              <a:gd name="connsiteX0" fmla="*/ 43544 w 39362743"/>
              <a:gd name="connsiteY0" fmla="*/ 3265526 h 33048841"/>
              <a:gd name="connsiteX1" fmla="*/ 43544 w 39362743"/>
              <a:gd name="connsiteY1" fmla="*/ 23077525 h 33048841"/>
              <a:gd name="connsiteX2" fmla="*/ 18854057 w 39362743"/>
              <a:gd name="connsiteY2" fmla="*/ 23077525 h 33048841"/>
              <a:gd name="connsiteX3" fmla="*/ 18854057 w 39362743"/>
              <a:gd name="connsiteY3" fmla="*/ 3265526 h 33048841"/>
              <a:gd name="connsiteX4" fmla="*/ 0 w 39362743"/>
              <a:gd name="connsiteY4" fmla="*/ 0 h 33048841"/>
              <a:gd name="connsiteX5" fmla="*/ 39362743 w 39362743"/>
              <a:gd name="connsiteY5" fmla="*/ 43657 h 33048841"/>
              <a:gd name="connsiteX6" fmla="*/ 39362743 w 39362743"/>
              <a:gd name="connsiteY6" fmla="*/ 33048841 h 33048841"/>
              <a:gd name="connsiteX7" fmla="*/ 43544 w 39362743"/>
              <a:gd name="connsiteY7" fmla="*/ 33048841 h 33048841"/>
              <a:gd name="connsiteX8" fmla="*/ 0 w 39362743"/>
              <a:gd name="connsiteY8" fmla="*/ 0 h 3304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2743" h="33048841">
                <a:moveTo>
                  <a:pt x="43544" y="3265526"/>
                </a:moveTo>
                <a:lnTo>
                  <a:pt x="43544" y="23077525"/>
                </a:lnTo>
                <a:lnTo>
                  <a:pt x="18854057" y="23077525"/>
                </a:lnTo>
                <a:lnTo>
                  <a:pt x="18854057" y="3265526"/>
                </a:lnTo>
                <a:close/>
                <a:moveTo>
                  <a:pt x="0" y="0"/>
                </a:moveTo>
                <a:lnTo>
                  <a:pt x="39362743" y="43657"/>
                </a:lnTo>
                <a:lnTo>
                  <a:pt x="39362743" y="33048841"/>
                </a:lnTo>
                <a:lnTo>
                  <a:pt x="43544" y="33048841"/>
                </a:lnTo>
                <a:cubicBezTo>
                  <a:pt x="29029" y="22032559"/>
                  <a:pt x="14515" y="11016280"/>
                  <a:pt x="0" y="0"/>
                </a:cubicBezTo>
                <a:close/>
              </a:path>
            </a:pathLst>
          </a:cu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Slide Number Placeholder 18">
            <a:extLst>
              <a:ext uri="{FF2B5EF4-FFF2-40B4-BE49-F238E27FC236}">
                <a16:creationId xmlns:a16="http://schemas.microsoft.com/office/drawing/2014/main" id="{1036075E-38C7-1147-A418-3409A8DF070E}"/>
              </a:ext>
            </a:extLst>
          </p:cNvPr>
          <p:cNvSpPr>
            <a:spLocks noGrp="1"/>
          </p:cNvSpPr>
          <p:nvPr>
            <p:ph type="sldNum" sz="quarter" idx="12"/>
          </p:nvPr>
        </p:nvSpPr>
        <p:spPr/>
        <p:txBody>
          <a:bodyPr/>
          <a:lstStyle/>
          <a:p>
            <a:fld id="{80832CA4-6E88-4FC7-BF03-B5B1863C1115}" type="slidenum">
              <a:rPr lang="en-US" smtClean="0"/>
              <a:t>3</a:t>
            </a:fld>
            <a:endParaRPr lang="en-US"/>
          </a:p>
        </p:txBody>
      </p:sp>
    </p:spTree>
    <p:extLst>
      <p:ext uri="{BB962C8B-B14F-4D97-AF65-F5344CB8AC3E}">
        <p14:creationId xmlns:p14="http://schemas.microsoft.com/office/powerpoint/2010/main" val="1379002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6EF2C08-208C-E543-90D7-3EF71791DF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724" r="51806"/>
          <a:stretch/>
        </p:blipFill>
        <p:spPr>
          <a:xfrm>
            <a:off x="-98244" y="0"/>
            <a:ext cx="39319200" cy="45269961"/>
          </a:xfrm>
        </p:spPr>
      </p:pic>
      <p:sp>
        <p:nvSpPr>
          <p:cNvPr id="12" name="Freeform 11">
            <a:extLst>
              <a:ext uri="{FF2B5EF4-FFF2-40B4-BE49-F238E27FC236}">
                <a16:creationId xmlns:a16="http://schemas.microsoft.com/office/drawing/2014/main" id="{DFE6FB7A-3B36-5D4A-A392-AE7937B23CF4}"/>
              </a:ext>
            </a:extLst>
          </p:cNvPr>
          <p:cNvSpPr/>
          <p:nvPr/>
        </p:nvSpPr>
        <p:spPr>
          <a:xfrm>
            <a:off x="-43543" y="-43542"/>
            <a:ext cx="39362743" cy="32961942"/>
          </a:xfrm>
          <a:custGeom>
            <a:avLst/>
            <a:gdLst>
              <a:gd name="connsiteX0" fmla="*/ 43544 w 39362743"/>
              <a:gd name="connsiteY0" fmla="*/ 7445829 h 32961942"/>
              <a:gd name="connsiteX1" fmla="*/ 43544 w 39362743"/>
              <a:gd name="connsiteY1" fmla="*/ 18157370 h 32961942"/>
              <a:gd name="connsiteX2" fmla="*/ 19376571 w 39362743"/>
              <a:gd name="connsiteY2" fmla="*/ 18157370 h 32961942"/>
              <a:gd name="connsiteX3" fmla="*/ 19376571 w 39362743"/>
              <a:gd name="connsiteY3" fmla="*/ 7445829 h 32961942"/>
              <a:gd name="connsiteX4" fmla="*/ 0 w 39362743"/>
              <a:gd name="connsiteY4" fmla="*/ 0 h 32961942"/>
              <a:gd name="connsiteX5" fmla="*/ 39362743 w 39362743"/>
              <a:gd name="connsiteY5" fmla="*/ 43542 h 32961942"/>
              <a:gd name="connsiteX6" fmla="*/ 39362743 w 39362743"/>
              <a:gd name="connsiteY6" fmla="*/ 32961942 h 32961942"/>
              <a:gd name="connsiteX7" fmla="*/ 43544 w 39362743"/>
              <a:gd name="connsiteY7" fmla="*/ 32961942 h 32961942"/>
              <a:gd name="connsiteX8" fmla="*/ 0 w 39362743"/>
              <a:gd name="connsiteY8" fmla="*/ 0 h 329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2743" h="32961942">
                <a:moveTo>
                  <a:pt x="43544" y="7445829"/>
                </a:moveTo>
                <a:lnTo>
                  <a:pt x="43544" y="18157370"/>
                </a:lnTo>
                <a:lnTo>
                  <a:pt x="19376571" y="18157370"/>
                </a:lnTo>
                <a:lnTo>
                  <a:pt x="19376571" y="7445829"/>
                </a:lnTo>
                <a:close/>
                <a:moveTo>
                  <a:pt x="0" y="0"/>
                </a:moveTo>
                <a:lnTo>
                  <a:pt x="39362743" y="43542"/>
                </a:lnTo>
                <a:lnTo>
                  <a:pt x="39362743" y="32961942"/>
                </a:lnTo>
                <a:lnTo>
                  <a:pt x="43544" y="32961942"/>
                </a:lnTo>
                <a:cubicBezTo>
                  <a:pt x="29029" y="21974626"/>
                  <a:pt x="14515" y="10987313"/>
                  <a:pt x="0" y="0"/>
                </a:cubicBezTo>
                <a:close/>
              </a:path>
            </a:pathLst>
          </a:cu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Slide Number Placeholder 12">
            <a:extLst>
              <a:ext uri="{FF2B5EF4-FFF2-40B4-BE49-F238E27FC236}">
                <a16:creationId xmlns:a16="http://schemas.microsoft.com/office/drawing/2014/main" id="{4948F195-AB2C-0340-8EFB-CEAF5D3EFE5A}"/>
              </a:ext>
            </a:extLst>
          </p:cNvPr>
          <p:cNvSpPr>
            <a:spLocks noGrp="1"/>
          </p:cNvSpPr>
          <p:nvPr>
            <p:ph type="sldNum" sz="quarter" idx="12"/>
          </p:nvPr>
        </p:nvSpPr>
        <p:spPr/>
        <p:txBody>
          <a:bodyPr/>
          <a:lstStyle/>
          <a:p>
            <a:fld id="{80832CA4-6E88-4FC7-BF03-B5B1863C1115}" type="slidenum">
              <a:rPr lang="en-US" smtClean="0"/>
              <a:t>4</a:t>
            </a:fld>
            <a:endParaRPr lang="en-US"/>
          </a:p>
        </p:txBody>
      </p:sp>
    </p:spTree>
    <p:extLst>
      <p:ext uri="{BB962C8B-B14F-4D97-AF65-F5344CB8AC3E}">
        <p14:creationId xmlns:p14="http://schemas.microsoft.com/office/powerpoint/2010/main" val="17261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D35BA-E665-CC49-9AFA-37A48498D40C}"/>
              </a:ext>
            </a:extLst>
          </p:cNvPr>
          <p:cNvPicPr>
            <a:picLocks noChangeAspect="1"/>
          </p:cNvPicPr>
          <p:nvPr/>
        </p:nvPicPr>
        <p:blipFill rotWithShape="1">
          <a:blip r:embed="rId2">
            <a:extLst>
              <a:ext uri="{28A0092B-C50C-407E-A947-70E740481C1C}">
                <a14:useLocalDpi xmlns:a14="http://schemas.microsoft.com/office/drawing/2010/main" val="0"/>
              </a:ext>
            </a:extLst>
          </a:blip>
          <a:srcRect l="24380" t="7964" r="18810" b="35225"/>
          <a:stretch/>
        </p:blipFill>
        <p:spPr>
          <a:xfrm>
            <a:off x="0" y="-1"/>
            <a:ext cx="39319200" cy="32918401"/>
          </a:xfrm>
          <a:prstGeom prst="rect">
            <a:avLst/>
          </a:prstGeom>
        </p:spPr>
      </p:pic>
      <p:sp>
        <p:nvSpPr>
          <p:cNvPr id="6" name="Freeform 5">
            <a:extLst>
              <a:ext uri="{FF2B5EF4-FFF2-40B4-BE49-F238E27FC236}">
                <a16:creationId xmlns:a16="http://schemas.microsoft.com/office/drawing/2014/main" id="{50B8FE9F-0ABE-B345-B45B-E6EAE8ED1CA3}"/>
              </a:ext>
            </a:extLst>
          </p:cNvPr>
          <p:cNvSpPr/>
          <p:nvPr/>
        </p:nvSpPr>
        <p:spPr>
          <a:xfrm>
            <a:off x="-43543" y="-43542"/>
            <a:ext cx="39362743" cy="32961942"/>
          </a:xfrm>
          <a:custGeom>
            <a:avLst/>
            <a:gdLst>
              <a:gd name="connsiteX0" fmla="*/ 43544 w 39362743"/>
              <a:gd name="connsiteY0" fmla="*/ 3570514 h 32961942"/>
              <a:gd name="connsiteX1" fmla="*/ 43544 w 39362743"/>
              <a:gd name="connsiteY1" fmla="*/ 28912458 h 32961942"/>
              <a:gd name="connsiteX2" fmla="*/ 24819429 w 39362743"/>
              <a:gd name="connsiteY2" fmla="*/ 28912458 h 32961942"/>
              <a:gd name="connsiteX3" fmla="*/ 24819429 w 39362743"/>
              <a:gd name="connsiteY3" fmla="*/ 3570514 h 32961942"/>
              <a:gd name="connsiteX4" fmla="*/ 0 w 39362743"/>
              <a:gd name="connsiteY4" fmla="*/ 0 h 32961942"/>
              <a:gd name="connsiteX5" fmla="*/ 39362743 w 39362743"/>
              <a:gd name="connsiteY5" fmla="*/ 43542 h 32961942"/>
              <a:gd name="connsiteX6" fmla="*/ 39362743 w 39362743"/>
              <a:gd name="connsiteY6" fmla="*/ 32961942 h 32961942"/>
              <a:gd name="connsiteX7" fmla="*/ 43544 w 39362743"/>
              <a:gd name="connsiteY7" fmla="*/ 32961942 h 32961942"/>
              <a:gd name="connsiteX8" fmla="*/ 0 w 39362743"/>
              <a:gd name="connsiteY8" fmla="*/ 0 h 329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2743" h="32961942">
                <a:moveTo>
                  <a:pt x="43544" y="3570514"/>
                </a:moveTo>
                <a:lnTo>
                  <a:pt x="43544" y="28912458"/>
                </a:lnTo>
                <a:lnTo>
                  <a:pt x="24819429" y="28912458"/>
                </a:lnTo>
                <a:lnTo>
                  <a:pt x="24819429" y="3570514"/>
                </a:lnTo>
                <a:close/>
                <a:moveTo>
                  <a:pt x="0" y="0"/>
                </a:moveTo>
                <a:lnTo>
                  <a:pt x="39362743" y="43542"/>
                </a:lnTo>
                <a:lnTo>
                  <a:pt x="39362743" y="32961942"/>
                </a:lnTo>
                <a:lnTo>
                  <a:pt x="43544" y="32961942"/>
                </a:lnTo>
                <a:cubicBezTo>
                  <a:pt x="29029" y="21974626"/>
                  <a:pt x="14515" y="10987313"/>
                  <a:pt x="0" y="0"/>
                </a:cubicBezTo>
                <a:close/>
              </a:path>
            </a:pathLst>
          </a:cu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lide Number Placeholder 6">
            <a:extLst>
              <a:ext uri="{FF2B5EF4-FFF2-40B4-BE49-F238E27FC236}">
                <a16:creationId xmlns:a16="http://schemas.microsoft.com/office/drawing/2014/main" id="{82B87C35-18B9-4C41-811E-EC90AF08B896}"/>
              </a:ext>
            </a:extLst>
          </p:cNvPr>
          <p:cNvSpPr>
            <a:spLocks noGrp="1"/>
          </p:cNvSpPr>
          <p:nvPr>
            <p:ph type="sldNum" sz="quarter" idx="12"/>
          </p:nvPr>
        </p:nvSpPr>
        <p:spPr/>
        <p:txBody>
          <a:bodyPr/>
          <a:lstStyle/>
          <a:p>
            <a:fld id="{80832CA4-6E88-4FC7-BF03-B5B1863C1115}" type="slidenum">
              <a:rPr lang="en-US" smtClean="0"/>
              <a:t>5</a:t>
            </a:fld>
            <a:endParaRPr lang="en-US"/>
          </a:p>
        </p:txBody>
      </p:sp>
    </p:spTree>
    <p:extLst>
      <p:ext uri="{BB962C8B-B14F-4D97-AF65-F5344CB8AC3E}">
        <p14:creationId xmlns:p14="http://schemas.microsoft.com/office/powerpoint/2010/main" val="2396992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F54F17-3C69-5F44-B44D-7E67B139A9B1}"/>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r="38024" b="1"/>
          <a:stretch/>
        </p:blipFill>
        <p:spPr>
          <a:xfrm>
            <a:off x="1175659" y="0"/>
            <a:ext cx="46867900" cy="31655657"/>
          </a:xfrm>
          <a:prstGeom prst="rect">
            <a:avLst/>
          </a:prstGeom>
        </p:spPr>
      </p:pic>
      <p:sp>
        <p:nvSpPr>
          <p:cNvPr id="6" name="Freeform 5">
            <a:extLst>
              <a:ext uri="{FF2B5EF4-FFF2-40B4-BE49-F238E27FC236}">
                <a16:creationId xmlns:a16="http://schemas.microsoft.com/office/drawing/2014/main" id="{BA0D61EB-186E-4948-8F05-C0185B614F2F}"/>
              </a:ext>
            </a:extLst>
          </p:cNvPr>
          <p:cNvSpPr/>
          <p:nvPr/>
        </p:nvSpPr>
        <p:spPr>
          <a:xfrm>
            <a:off x="-43543" y="-43542"/>
            <a:ext cx="39362743" cy="32961942"/>
          </a:xfrm>
          <a:custGeom>
            <a:avLst/>
            <a:gdLst>
              <a:gd name="connsiteX0" fmla="*/ 1654630 w 39362743"/>
              <a:gd name="connsiteY0" fmla="*/ 6400800 h 32961942"/>
              <a:gd name="connsiteX1" fmla="*/ 1654630 w 39362743"/>
              <a:gd name="connsiteY1" fmla="*/ 8186057 h 32961942"/>
              <a:gd name="connsiteX2" fmla="*/ 17199429 w 39362743"/>
              <a:gd name="connsiteY2" fmla="*/ 8186057 h 32961942"/>
              <a:gd name="connsiteX3" fmla="*/ 17199429 w 39362743"/>
              <a:gd name="connsiteY3" fmla="*/ 6400800 h 32961942"/>
              <a:gd name="connsiteX4" fmla="*/ 0 w 39362743"/>
              <a:gd name="connsiteY4" fmla="*/ 0 h 32961942"/>
              <a:gd name="connsiteX5" fmla="*/ 39362743 w 39362743"/>
              <a:gd name="connsiteY5" fmla="*/ 43542 h 32961942"/>
              <a:gd name="connsiteX6" fmla="*/ 39362743 w 39362743"/>
              <a:gd name="connsiteY6" fmla="*/ 32961942 h 32961942"/>
              <a:gd name="connsiteX7" fmla="*/ 43544 w 39362743"/>
              <a:gd name="connsiteY7" fmla="*/ 32961942 h 32961942"/>
              <a:gd name="connsiteX8" fmla="*/ 0 w 39362743"/>
              <a:gd name="connsiteY8" fmla="*/ 0 h 329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2743" h="32961942">
                <a:moveTo>
                  <a:pt x="1654630" y="6400800"/>
                </a:moveTo>
                <a:lnTo>
                  <a:pt x="1654630" y="8186057"/>
                </a:lnTo>
                <a:lnTo>
                  <a:pt x="17199429" y="8186057"/>
                </a:lnTo>
                <a:lnTo>
                  <a:pt x="17199429" y="6400800"/>
                </a:lnTo>
                <a:close/>
                <a:moveTo>
                  <a:pt x="0" y="0"/>
                </a:moveTo>
                <a:lnTo>
                  <a:pt x="39362743" y="43542"/>
                </a:lnTo>
                <a:lnTo>
                  <a:pt x="39362743" y="32961942"/>
                </a:lnTo>
                <a:lnTo>
                  <a:pt x="43544" y="32961942"/>
                </a:lnTo>
                <a:cubicBezTo>
                  <a:pt x="29029" y="21974626"/>
                  <a:pt x="14515" y="10987313"/>
                  <a:pt x="0" y="0"/>
                </a:cubicBezTo>
                <a:close/>
              </a:path>
            </a:pathLst>
          </a:cu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Slide Number Placeholder 6">
            <a:extLst>
              <a:ext uri="{FF2B5EF4-FFF2-40B4-BE49-F238E27FC236}">
                <a16:creationId xmlns:a16="http://schemas.microsoft.com/office/drawing/2014/main" id="{E679357D-7691-B549-9B50-2E94980A98D9}"/>
              </a:ext>
            </a:extLst>
          </p:cNvPr>
          <p:cNvSpPr>
            <a:spLocks noGrp="1"/>
          </p:cNvSpPr>
          <p:nvPr>
            <p:ph type="sldNum" sz="quarter" idx="12"/>
          </p:nvPr>
        </p:nvSpPr>
        <p:spPr/>
        <p:txBody>
          <a:bodyPr/>
          <a:lstStyle/>
          <a:p>
            <a:fld id="{80832CA4-6E88-4FC7-BF03-B5B1863C1115}" type="slidenum">
              <a:rPr lang="en-US" smtClean="0"/>
              <a:t>6</a:t>
            </a:fld>
            <a:endParaRPr lang="en-US"/>
          </a:p>
        </p:txBody>
      </p:sp>
    </p:spTree>
    <p:extLst>
      <p:ext uri="{BB962C8B-B14F-4D97-AF65-F5344CB8AC3E}">
        <p14:creationId xmlns:p14="http://schemas.microsoft.com/office/powerpoint/2010/main" val="225804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F54F17-3C69-5F44-B44D-7E67B139A9B1}"/>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r="38024" b="1"/>
          <a:stretch/>
        </p:blipFill>
        <p:spPr>
          <a:xfrm>
            <a:off x="1175659" y="0"/>
            <a:ext cx="46867900" cy="31655657"/>
          </a:xfrm>
          <a:prstGeom prst="rect">
            <a:avLst/>
          </a:prstGeom>
        </p:spPr>
      </p:pic>
      <p:sp>
        <p:nvSpPr>
          <p:cNvPr id="5" name="Freeform 4">
            <a:extLst>
              <a:ext uri="{FF2B5EF4-FFF2-40B4-BE49-F238E27FC236}">
                <a16:creationId xmlns:a16="http://schemas.microsoft.com/office/drawing/2014/main" id="{50B6ADA3-079F-C94A-9EF8-ADCB64E3FEE6}"/>
              </a:ext>
            </a:extLst>
          </p:cNvPr>
          <p:cNvSpPr/>
          <p:nvPr/>
        </p:nvSpPr>
        <p:spPr>
          <a:xfrm>
            <a:off x="-43543" y="-43540"/>
            <a:ext cx="39362743" cy="32961941"/>
          </a:xfrm>
          <a:custGeom>
            <a:avLst/>
            <a:gdLst>
              <a:gd name="connsiteX0" fmla="*/ 1654631 w 39362743"/>
              <a:gd name="connsiteY0" fmla="*/ 6400800 h 32961941"/>
              <a:gd name="connsiteX1" fmla="*/ 1654631 w 39362743"/>
              <a:gd name="connsiteY1" fmla="*/ 8142513 h 32961941"/>
              <a:gd name="connsiteX2" fmla="*/ 1567543 w 39362743"/>
              <a:gd name="connsiteY2" fmla="*/ 8142513 h 32961941"/>
              <a:gd name="connsiteX3" fmla="*/ 1567543 w 39362743"/>
              <a:gd name="connsiteY3" fmla="*/ 15893141 h 32961941"/>
              <a:gd name="connsiteX4" fmla="*/ 18592799 w 39362743"/>
              <a:gd name="connsiteY4" fmla="*/ 15893141 h 32961941"/>
              <a:gd name="connsiteX5" fmla="*/ 18592799 w 39362743"/>
              <a:gd name="connsiteY5" fmla="*/ 8142513 h 32961941"/>
              <a:gd name="connsiteX6" fmla="*/ 17199427 w 39362743"/>
              <a:gd name="connsiteY6" fmla="*/ 8142513 h 32961941"/>
              <a:gd name="connsiteX7" fmla="*/ 17199427 w 39362743"/>
              <a:gd name="connsiteY7" fmla="*/ 6400800 h 32961941"/>
              <a:gd name="connsiteX8" fmla="*/ 0 w 39362743"/>
              <a:gd name="connsiteY8" fmla="*/ 0 h 32961941"/>
              <a:gd name="connsiteX9" fmla="*/ 39362743 w 39362743"/>
              <a:gd name="connsiteY9" fmla="*/ 43541 h 32961941"/>
              <a:gd name="connsiteX10" fmla="*/ 39362743 w 39362743"/>
              <a:gd name="connsiteY10" fmla="*/ 32961941 h 32961941"/>
              <a:gd name="connsiteX11" fmla="*/ 43545 w 39362743"/>
              <a:gd name="connsiteY11" fmla="*/ 32961941 h 32961941"/>
              <a:gd name="connsiteX12" fmla="*/ 0 w 39362743"/>
              <a:gd name="connsiteY12" fmla="*/ 0 h 329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62743" h="32961941">
                <a:moveTo>
                  <a:pt x="1654631" y="6400800"/>
                </a:moveTo>
                <a:lnTo>
                  <a:pt x="1654631" y="8142513"/>
                </a:lnTo>
                <a:lnTo>
                  <a:pt x="1567543" y="8142513"/>
                </a:lnTo>
                <a:lnTo>
                  <a:pt x="1567543" y="15893141"/>
                </a:lnTo>
                <a:lnTo>
                  <a:pt x="18592799" y="15893141"/>
                </a:lnTo>
                <a:lnTo>
                  <a:pt x="18592799" y="8142513"/>
                </a:lnTo>
                <a:lnTo>
                  <a:pt x="17199427" y="8142513"/>
                </a:lnTo>
                <a:lnTo>
                  <a:pt x="17199427" y="6400800"/>
                </a:lnTo>
                <a:close/>
                <a:moveTo>
                  <a:pt x="0" y="0"/>
                </a:moveTo>
                <a:lnTo>
                  <a:pt x="39362743" y="43541"/>
                </a:lnTo>
                <a:lnTo>
                  <a:pt x="39362743" y="32961941"/>
                </a:lnTo>
                <a:lnTo>
                  <a:pt x="43545" y="32961941"/>
                </a:lnTo>
                <a:cubicBezTo>
                  <a:pt x="29029" y="21974625"/>
                  <a:pt x="14516" y="10987313"/>
                  <a:pt x="0" y="0"/>
                </a:cubicBezTo>
                <a:close/>
              </a:path>
            </a:pathLst>
          </a:cu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523F6CFB-D670-A640-B8B1-3FEC83719E41}"/>
              </a:ext>
            </a:extLst>
          </p:cNvPr>
          <p:cNvSpPr>
            <a:spLocks noGrp="1"/>
          </p:cNvSpPr>
          <p:nvPr>
            <p:ph type="sldNum" sz="quarter" idx="12"/>
          </p:nvPr>
        </p:nvSpPr>
        <p:spPr/>
        <p:txBody>
          <a:bodyPr/>
          <a:lstStyle/>
          <a:p>
            <a:fld id="{80832CA4-6E88-4FC7-BF03-B5B1863C1115}" type="slidenum">
              <a:rPr lang="en-US" smtClean="0"/>
              <a:t>7</a:t>
            </a:fld>
            <a:endParaRPr lang="en-US"/>
          </a:p>
        </p:txBody>
      </p:sp>
    </p:spTree>
    <p:extLst>
      <p:ext uri="{BB962C8B-B14F-4D97-AF65-F5344CB8AC3E}">
        <p14:creationId xmlns:p14="http://schemas.microsoft.com/office/powerpoint/2010/main" val="2488091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F54F17-3C69-5F44-B44D-7E67B139A9B1}"/>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r="38024" b="1"/>
          <a:stretch/>
        </p:blipFill>
        <p:spPr>
          <a:xfrm>
            <a:off x="1175659" y="0"/>
            <a:ext cx="46867900" cy="31655657"/>
          </a:xfrm>
          <a:prstGeom prst="rect">
            <a:avLst/>
          </a:prstGeom>
        </p:spPr>
      </p:pic>
      <p:sp>
        <p:nvSpPr>
          <p:cNvPr id="5" name="Freeform 4">
            <a:extLst>
              <a:ext uri="{FF2B5EF4-FFF2-40B4-BE49-F238E27FC236}">
                <a16:creationId xmlns:a16="http://schemas.microsoft.com/office/drawing/2014/main" id="{3B4CAA2A-4F17-924A-ACA1-F8CACD46692D}"/>
              </a:ext>
            </a:extLst>
          </p:cNvPr>
          <p:cNvSpPr/>
          <p:nvPr/>
        </p:nvSpPr>
        <p:spPr>
          <a:xfrm>
            <a:off x="-43543" y="-43540"/>
            <a:ext cx="39362743" cy="32961941"/>
          </a:xfrm>
          <a:custGeom>
            <a:avLst/>
            <a:gdLst>
              <a:gd name="connsiteX0" fmla="*/ 1219203 w 39362743"/>
              <a:gd name="connsiteY0" fmla="*/ 15980227 h 32961941"/>
              <a:gd name="connsiteX1" fmla="*/ 1219203 w 39362743"/>
              <a:gd name="connsiteY1" fmla="*/ 22859997 h 32961941"/>
              <a:gd name="connsiteX2" fmla="*/ 18941143 w 39362743"/>
              <a:gd name="connsiteY2" fmla="*/ 22859997 h 32961941"/>
              <a:gd name="connsiteX3" fmla="*/ 18941143 w 39362743"/>
              <a:gd name="connsiteY3" fmla="*/ 15980227 h 32961941"/>
              <a:gd name="connsiteX4" fmla="*/ 1654631 w 39362743"/>
              <a:gd name="connsiteY4" fmla="*/ 6400800 h 32961941"/>
              <a:gd name="connsiteX5" fmla="*/ 1654631 w 39362743"/>
              <a:gd name="connsiteY5" fmla="*/ 8186057 h 32961941"/>
              <a:gd name="connsiteX6" fmla="*/ 17199427 w 39362743"/>
              <a:gd name="connsiteY6" fmla="*/ 8186057 h 32961941"/>
              <a:gd name="connsiteX7" fmla="*/ 17199427 w 39362743"/>
              <a:gd name="connsiteY7" fmla="*/ 6400800 h 32961941"/>
              <a:gd name="connsiteX8" fmla="*/ 0 w 39362743"/>
              <a:gd name="connsiteY8" fmla="*/ 0 h 32961941"/>
              <a:gd name="connsiteX9" fmla="*/ 39362743 w 39362743"/>
              <a:gd name="connsiteY9" fmla="*/ 43541 h 32961941"/>
              <a:gd name="connsiteX10" fmla="*/ 39362743 w 39362743"/>
              <a:gd name="connsiteY10" fmla="*/ 32961941 h 32961941"/>
              <a:gd name="connsiteX11" fmla="*/ 43545 w 39362743"/>
              <a:gd name="connsiteY11" fmla="*/ 32961941 h 32961941"/>
              <a:gd name="connsiteX12" fmla="*/ 0 w 39362743"/>
              <a:gd name="connsiteY12" fmla="*/ 0 h 329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62743" h="32961941">
                <a:moveTo>
                  <a:pt x="1219203" y="15980227"/>
                </a:moveTo>
                <a:lnTo>
                  <a:pt x="1219203" y="22859997"/>
                </a:lnTo>
                <a:lnTo>
                  <a:pt x="18941143" y="22859997"/>
                </a:lnTo>
                <a:lnTo>
                  <a:pt x="18941143" y="15980227"/>
                </a:lnTo>
                <a:close/>
                <a:moveTo>
                  <a:pt x="1654631" y="6400800"/>
                </a:moveTo>
                <a:lnTo>
                  <a:pt x="1654631" y="8186057"/>
                </a:lnTo>
                <a:lnTo>
                  <a:pt x="17199427" y="8186057"/>
                </a:lnTo>
                <a:lnTo>
                  <a:pt x="17199427" y="6400800"/>
                </a:lnTo>
                <a:close/>
                <a:moveTo>
                  <a:pt x="0" y="0"/>
                </a:moveTo>
                <a:lnTo>
                  <a:pt x="39362743" y="43541"/>
                </a:lnTo>
                <a:lnTo>
                  <a:pt x="39362743" y="32961941"/>
                </a:lnTo>
                <a:lnTo>
                  <a:pt x="43545" y="32961941"/>
                </a:lnTo>
                <a:cubicBezTo>
                  <a:pt x="29029" y="21974625"/>
                  <a:pt x="14516" y="10987313"/>
                  <a:pt x="0" y="0"/>
                </a:cubicBezTo>
                <a:close/>
              </a:path>
            </a:pathLst>
          </a:cu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B5FE3290-2231-F14A-A72D-69FAC581BED8}"/>
              </a:ext>
            </a:extLst>
          </p:cNvPr>
          <p:cNvSpPr>
            <a:spLocks noGrp="1"/>
          </p:cNvSpPr>
          <p:nvPr>
            <p:ph type="sldNum" sz="quarter" idx="12"/>
          </p:nvPr>
        </p:nvSpPr>
        <p:spPr/>
        <p:txBody>
          <a:bodyPr/>
          <a:lstStyle/>
          <a:p>
            <a:fld id="{80832CA4-6E88-4FC7-BF03-B5B1863C1115}" type="slidenum">
              <a:rPr lang="en-US" smtClean="0"/>
              <a:t>8</a:t>
            </a:fld>
            <a:endParaRPr lang="en-US"/>
          </a:p>
        </p:txBody>
      </p:sp>
    </p:spTree>
    <p:extLst>
      <p:ext uri="{BB962C8B-B14F-4D97-AF65-F5344CB8AC3E}">
        <p14:creationId xmlns:p14="http://schemas.microsoft.com/office/powerpoint/2010/main" val="785716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1099F8-E2C4-824B-875E-C9F7FC5682B1}"/>
              </a:ext>
            </a:extLst>
          </p:cNvPr>
          <p:cNvSpPr>
            <a:spLocks noGrp="1"/>
          </p:cNvSpPr>
          <p:nvPr>
            <p:ph type="sldNum" sz="quarter" idx="12"/>
          </p:nvPr>
        </p:nvSpPr>
        <p:spPr/>
        <p:txBody>
          <a:bodyPr/>
          <a:lstStyle/>
          <a:p>
            <a:fld id="{80832CA4-6E88-4FC7-BF03-B5B1863C1115}" type="slidenum">
              <a:rPr lang="en-US" smtClean="0"/>
              <a:t>9</a:t>
            </a:fld>
            <a:endParaRPr lang="en-US"/>
          </a:p>
        </p:txBody>
      </p:sp>
      <p:pic>
        <p:nvPicPr>
          <p:cNvPr id="4" name="Picture 3">
            <a:extLst>
              <a:ext uri="{FF2B5EF4-FFF2-40B4-BE49-F238E27FC236}">
                <a16:creationId xmlns:a16="http://schemas.microsoft.com/office/drawing/2014/main" id="{0C62386D-5251-D148-A303-5AB0E588DE2A}"/>
              </a:ext>
            </a:extLst>
          </p:cNvPr>
          <p:cNvPicPr>
            <a:picLocks noChangeAspect="1"/>
          </p:cNvPicPr>
          <p:nvPr/>
        </p:nvPicPr>
        <p:blipFill rotWithShape="1">
          <a:blip r:embed="rId2">
            <a:extLst>
              <a:ext uri="{28A0092B-C50C-407E-A947-70E740481C1C}">
                <a14:useLocalDpi xmlns:a14="http://schemas.microsoft.com/office/drawing/2010/main" val="0"/>
              </a:ext>
            </a:extLst>
          </a:blip>
          <a:srcRect l="24695" t="48115" r="13542"/>
          <a:stretch/>
        </p:blipFill>
        <p:spPr>
          <a:xfrm>
            <a:off x="0" y="0"/>
            <a:ext cx="39319200" cy="27654189"/>
          </a:xfrm>
          <a:prstGeom prst="rect">
            <a:avLst/>
          </a:prstGeom>
        </p:spPr>
      </p:pic>
      <p:sp>
        <p:nvSpPr>
          <p:cNvPr id="7" name="Freeform 6">
            <a:extLst>
              <a:ext uri="{FF2B5EF4-FFF2-40B4-BE49-F238E27FC236}">
                <a16:creationId xmlns:a16="http://schemas.microsoft.com/office/drawing/2014/main" id="{62DB85FD-E630-1948-B704-6B1F2A5389E8}"/>
              </a:ext>
            </a:extLst>
          </p:cNvPr>
          <p:cNvSpPr/>
          <p:nvPr/>
        </p:nvSpPr>
        <p:spPr>
          <a:xfrm>
            <a:off x="-43543" y="-43542"/>
            <a:ext cx="39362743" cy="32961942"/>
          </a:xfrm>
          <a:custGeom>
            <a:avLst/>
            <a:gdLst>
              <a:gd name="connsiteX0" fmla="*/ 43544 w 39362743"/>
              <a:gd name="connsiteY0" fmla="*/ 5307754 h 32961942"/>
              <a:gd name="connsiteX1" fmla="*/ 43544 w 39362743"/>
              <a:gd name="connsiteY1" fmla="*/ 22685830 h 32961942"/>
              <a:gd name="connsiteX2" fmla="*/ 22816457 w 39362743"/>
              <a:gd name="connsiteY2" fmla="*/ 22685830 h 32961942"/>
              <a:gd name="connsiteX3" fmla="*/ 22816457 w 39362743"/>
              <a:gd name="connsiteY3" fmla="*/ 5307754 h 32961942"/>
              <a:gd name="connsiteX4" fmla="*/ 0 w 39362743"/>
              <a:gd name="connsiteY4" fmla="*/ 0 h 32961942"/>
              <a:gd name="connsiteX5" fmla="*/ 39362743 w 39362743"/>
              <a:gd name="connsiteY5" fmla="*/ 43542 h 32961942"/>
              <a:gd name="connsiteX6" fmla="*/ 39362743 w 39362743"/>
              <a:gd name="connsiteY6" fmla="*/ 32961942 h 32961942"/>
              <a:gd name="connsiteX7" fmla="*/ 43544 w 39362743"/>
              <a:gd name="connsiteY7" fmla="*/ 32961942 h 32961942"/>
              <a:gd name="connsiteX8" fmla="*/ 0 w 39362743"/>
              <a:gd name="connsiteY8" fmla="*/ 0 h 329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2743" h="32961942">
                <a:moveTo>
                  <a:pt x="43544" y="5307754"/>
                </a:moveTo>
                <a:lnTo>
                  <a:pt x="43544" y="22685830"/>
                </a:lnTo>
                <a:lnTo>
                  <a:pt x="22816457" y="22685830"/>
                </a:lnTo>
                <a:lnTo>
                  <a:pt x="22816457" y="5307754"/>
                </a:lnTo>
                <a:close/>
                <a:moveTo>
                  <a:pt x="0" y="0"/>
                </a:moveTo>
                <a:lnTo>
                  <a:pt x="39362743" y="43542"/>
                </a:lnTo>
                <a:lnTo>
                  <a:pt x="39362743" y="32961942"/>
                </a:lnTo>
                <a:lnTo>
                  <a:pt x="43544" y="32961942"/>
                </a:lnTo>
                <a:cubicBezTo>
                  <a:pt x="29029" y="21974626"/>
                  <a:pt x="14515" y="10987313"/>
                  <a:pt x="0" y="0"/>
                </a:cubicBezTo>
                <a:close/>
              </a:path>
            </a:pathLst>
          </a:cu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629275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8061</TotalTime>
  <Words>220</Words>
  <Application>Microsoft Macintosh PowerPoint</Application>
  <PresentationFormat>Custom</PresentationFormat>
  <Paragraphs>50</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Cambria</vt:lpstr>
      <vt:lpstr>Garamond</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Wisconsin - Madison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Badger, Bucky</dc:creator>
  <cp:lastModifiedBy>Ross Dahlke</cp:lastModifiedBy>
  <cp:revision>84</cp:revision>
  <dcterms:created xsi:type="dcterms:W3CDTF">2017-03-21T18:47:12Z</dcterms:created>
  <dcterms:modified xsi:type="dcterms:W3CDTF">2021-04-08T22:30:19Z</dcterms:modified>
</cp:coreProperties>
</file>